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notesMasterIdLst>
    <p:notesMasterId r:id="rId24"/>
  </p:notesMasterIdLst>
  <p:sldIdLst>
    <p:sldId id="256" r:id="rId2"/>
    <p:sldId id="257" r:id="rId3"/>
    <p:sldId id="295" r:id="rId4"/>
    <p:sldId id="321" r:id="rId5"/>
    <p:sldId id="296" r:id="rId6"/>
    <p:sldId id="297" r:id="rId7"/>
    <p:sldId id="298" r:id="rId8"/>
    <p:sldId id="299" r:id="rId9"/>
    <p:sldId id="317" r:id="rId10"/>
    <p:sldId id="313" r:id="rId11"/>
    <p:sldId id="314" r:id="rId12"/>
    <p:sldId id="315" r:id="rId13"/>
    <p:sldId id="316" r:id="rId14"/>
    <p:sldId id="302" r:id="rId15"/>
    <p:sldId id="301" r:id="rId16"/>
    <p:sldId id="320" r:id="rId17"/>
    <p:sldId id="319" r:id="rId18"/>
    <p:sldId id="322" r:id="rId19"/>
    <p:sldId id="318" r:id="rId20"/>
    <p:sldId id="323" r:id="rId21"/>
    <p:sldId id="300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5D4EAE-3EDE-4655-9561-B068F00771FD}" v="34" dt="2022-06-20T14:25:28.312"/>
  </p1510:revLst>
</p1510:revInfo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2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mitru Fornea" userId="5dbff9b92db018f0" providerId="LiveId" clId="{83886A81-365B-4822-930A-30733CAC4B38}"/>
    <pc:docChg chg="undo custSel addSld delSld modSld addMainMaster delMainMaster">
      <pc:chgData name="Dumitru Fornea" userId="5dbff9b92db018f0" providerId="LiveId" clId="{83886A81-365B-4822-930A-30733CAC4B38}" dt="2022-01-30T21:49:16.571" v="967" actId="1076"/>
      <pc:docMkLst>
        <pc:docMk/>
      </pc:docMkLst>
      <pc:sldChg chg="addSp delSp modSp new mod modMedia setBg modClrScheme addAnim delAnim chgLayout">
        <pc:chgData name="Dumitru Fornea" userId="5dbff9b92db018f0" providerId="LiveId" clId="{83886A81-365B-4822-930A-30733CAC4B38}" dt="2022-01-30T19:45:41.518" v="327" actId="27636"/>
        <pc:sldMkLst>
          <pc:docMk/>
          <pc:sldMk cId="631707555" sldId="256"/>
        </pc:sldMkLst>
        <pc:spChg chg="mod ord">
          <ac:chgData name="Dumitru Fornea" userId="5dbff9b92db018f0" providerId="LiveId" clId="{83886A81-365B-4822-930A-30733CAC4B38}" dt="2022-01-30T19:45:02.740" v="316" actId="1076"/>
          <ac:spMkLst>
            <pc:docMk/>
            <pc:sldMk cId="631707555" sldId="256"/>
            <ac:spMk id="2" creationId="{0ED326A4-1682-460D-BB99-4724737C5786}"/>
          </ac:spMkLst>
        </pc:spChg>
        <pc:spChg chg="mod">
          <ac:chgData name="Dumitru Fornea" userId="5dbff9b92db018f0" providerId="LiveId" clId="{83886A81-365B-4822-930A-30733CAC4B38}" dt="2022-01-30T19:45:10.983" v="319" actId="14100"/>
          <ac:spMkLst>
            <pc:docMk/>
            <pc:sldMk cId="631707555" sldId="256"/>
            <ac:spMk id="3" creationId="{64FAE014-D261-4710-8A23-15856DCDEACB}"/>
          </ac:spMkLst>
        </pc:spChg>
        <pc:spChg chg="add del">
          <ac:chgData name="Dumitru Fornea" userId="5dbff9b92db018f0" providerId="LiveId" clId="{83886A81-365B-4822-930A-30733CAC4B38}" dt="2022-01-30T19:38:16.583" v="2" actId="26606"/>
          <ac:spMkLst>
            <pc:docMk/>
            <pc:sldMk cId="631707555" sldId="256"/>
            <ac:spMk id="9" creationId="{F2E5B6AE-5EFE-45F0-A2AE-ED771CA3D7DD}"/>
          </ac:spMkLst>
        </pc:spChg>
        <pc:spChg chg="add del">
          <ac:chgData name="Dumitru Fornea" userId="5dbff9b92db018f0" providerId="LiveId" clId="{83886A81-365B-4822-930A-30733CAC4B38}" dt="2022-01-30T19:38:42.445" v="10" actId="26606"/>
          <ac:spMkLst>
            <pc:docMk/>
            <pc:sldMk cId="631707555" sldId="256"/>
            <ac:spMk id="13" creationId="{3045E22C-A99D-41BB-AF14-EF1B1E745A70}"/>
          </ac:spMkLst>
        </pc:spChg>
        <pc:spChg chg="add del">
          <ac:chgData name="Dumitru Fornea" userId="5dbff9b92db018f0" providerId="LiveId" clId="{83886A81-365B-4822-930A-30733CAC4B38}" dt="2022-01-30T19:38:19.778" v="4" actId="26606"/>
          <ac:spMkLst>
            <pc:docMk/>
            <pc:sldMk cId="631707555" sldId="256"/>
            <ac:spMk id="14" creationId="{1DB043B4-68C6-45B9-82AC-A5800EADB8DB}"/>
          </ac:spMkLst>
        </pc:spChg>
        <pc:spChg chg="add del">
          <ac:chgData name="Dumitru Fornea" userId="5dbff9b92db018f0" providerId="LiveId" clId="{83886A81-365B-4822-930A-30733CAC4B38}" dt="2022-01-30T19:38:19.778" v="4" actId="26606"/>
          <ac:spMkLst>
            <pc:docMk/>
            <pc:sldMk cId="631707555" sldId="256"/>
            <ac:spMk id="15" creationId="{41AC6C06-99FE-4BA1-BC82-8406A424CD67}"/>
          </ac:spMkLst>
        </pc:spChg>
        <pc:spChg chg="add del">
          <ac:chgData name="Dumitru Fornea" userId="5dbff9b92db018f0" providerId="LiveId" clId="{83886A81-365B-4822-930A-30733CAC4B38}" dt="2022-01-30T19:38:19.778" v="4" actId="26606"/>
          <ac:spMkLst>
            <pc:docMk/>
            <pc:sldMk cId="631707555" sldId="256"/>
            <ac:spMk id="17" creationId="{7AEC842D-C905-4DEA-B1C3-CA51995C572A}"/>
          </ac:spMkLst>
        </pc:spChg>
        <pc:spChg chg="add del">
          <ac:chgData name="Dumitru Fornea" userId="5dbff9b92db018f0" providerId="LiveId" clId="{83886A81-365B-4822-930A-30733CAC4B38}" dt="2022-01-30T19:38:22.656" v="8" actId="26606"/>
          <ac:spMkLst>
            <pc:docMk/>
            <pc:sldMk cId="631707555" sldId="256"/>
            <ac:spMk id="20" creationId="{DD8EACB7-D372-470B-B76E-A829D00310CD}"/>
          </ac:spMkLst>
        </pc:spChg>
        <pc:spChg chg="add del">
          <ac:chgData name="Dumitru Fornea" userId="5dbff9b92db018f0" providerId="LiveId" clId="{83886A81-365B-4822-930A-30733CAC4B38}" dt="2022-01-30T19:38:22.656" v="8" actId="26606"/>
          <ac:spMkLst>
            <pc:docMk/>
            <pc:sldMk cId="631707555" sldId="256"/>
            <ac:spMk id="22" creationId="{FDCD62BB-F134-412E-AF5B-602B0445849B}"/>
          </ac:spMkLst>
        </pc:spChg>
        <pc:spChg chg="add del">
          <ac:chgData name="Dumitru Fornea" userId="5dbff9b92db018f0" providerId="LiveId" clId="{83886A81-365B-4822-930A-30733CAC4B38}" dt="2022-01-30T19:38:42.445" v="10" actId="26606"/>
          <ac:spMkLst>
            <pc:docMk/>
            <pc:sldMk cId="631707555" sldId="256"/>
            <ac:spMk id="28" creationId="{7A18C9FB-EC4C-4DAE-8F7D-C6E5AF607958}"/>
          </ac:spMkLst>
        </pc:spChg>
        <pc:spChg chg="add del">
          <ac:chgData name="Dumitru Fornea" userId="5dbff9b92db018f0" providerId="LiveId" clId="{83886A81-365B-4822-930A-30733CAC4B38}" dt="2022-01-30T19:38:42.445" v="10" actId="26606"/>
          <ac:spMkLst>
            <pc:docMk/>
            <pc:sldMk cId="631707555" sldId="256"/>
            <ac:spMk id="30" creationId="{3B2B1500-BB55-471C-8A9E-67288297ECE1}"/>
          </ac:spMkLst>
        </pc:spChg>
        <pc:spChg chg="add del">
          <ac:chgData name="Dumitru Fornea" userId="5dbff9b92db018f0" providerId="LiveId" clId="{83886A81-365B-4822-930A-30733CAC4B38}" dt="2022-01-30T19:38:48.842" v="14" actId="26606"/>
          <ac:spMkLst>
            <pc:docMk/>
            <pc:sldMk cId="631707555" sldId="256"/>
            <ac:spMk id="32" creationId="{E20BB609-EF92-42DB-836C-0699A590B5CF}"/>
          </ac:spMkLst>
        </pc:spChg>
        <pc:spChg chg="add del">
          <ac:chgData name="Dumitru Fornea" userId="5dbff9b92db018f0" providerId="LiveId" clId="{83886A81-365B-4822-930A-30733CAC4B38}" dt="2022-01-30T19:38:48.842" v="14" actId="26606"/>
          <ac:spMkLst>
            <pc:docMk/>
            <pc:sldMk cId="631707555" sldId="256"/>
            <ac:spMk id="34" creationId="{C89012F3-E872-4965-8202-7945C4E70C75}"/>
          </ac:spMkLst>
        </pc:spChg>
        <pc:spChg chg="add del">
          <ac:chgData name="Dumitru Fornea" userId="5dbff9b92db018f0" providerId="LiveId" clId="{83886A81-365B-4822-930A-30733CAC4B38}" dt="2022-01-30T19:38:48.842" v="14" actId="26606"/>
          <ac:spMkLst>
            <pc:docMk/>
            <pc:sldMk cId="631707555" sldId="256"/>
            <ac:spMk id="36" creationId="{A42DB23F-578C-4EE7-8963-3BA228C67C6C}"/>
          </ac:spMkLst>
        </pc:spChg>
        <pc:spChg chg="add del">
          <ac:chgData name="Dumitru Fornea" userId="5dbff9b92db018f0" providerId="LiveId" clId="{83886A81-365B-4822-930A-30733CAC4B38}" dt="2022-01-30T19:38:57.833" v="16" actId="26606"/>
          <ac:spMkLst>
            <pc:docMk/>
            <pc:sldMk cId="631707555" sldId="256"/>
            <ac:spMk id="39" creationId="{1E644DE9-8D09-43E2-BA69-F57482CFC93A}"/>
          </ac:spMkLst>
        </pc:spChg>
        <pc:spChg chg="add del">
          <ac:chgData name="Dumitru Fornea" userId="5dbff9b92db018f0" providerId="LiveId" clId="{83886A81-365B-4822-930A-30733CAC4B38}" dt="2022-01-30T19:38:57.833" v="16" actId="26606"/>
          <ac:spMkLst>
            <pc:docMk/>
            <pc:sldMk cId="631707555" sldId="256"/>
            <ac:spMk id="40" creationId="{6C23C919-B32E-40FF-B3D8-631316E84E3E}"/>
          </ac:spMkLst>
        </pc:spChg>
        <pc:spChg chg="add del">
          <ac:chgData name="Dumitru Fornea" userId="5dbff9b92db018f0" providerId="LiveId" clId="{83886A81-365B-4822-930A-30733CAC4B38}" dt="2022-01-30T19:38:57.833" v="16" actId="26606"/>
          <ac:spMkLst>
            <pc:docMk/>
            <pc:sldMk cId="631707555" sldId="256"/>
            <ac:spMk id="41" creationId="{61B17B84-F8A7-4053-9C9D-91E3CA7FFEFA}"/>
          </ac:spMkLst>
        </pc:spChg>
        <pc:spChg chg="add del">
          <ac:chgData name="Dumitru Fornea" userId="5dbff9b92db018f0" providerId="LiveId" clId="{83886A81-365B-4822-930A-30733CAC4B38}" dt="2022-01-30T19:38:59.046" v="18" actId="26606"/>
          <ac:spMkLst>
            <pc:docMk/>
            <pc:sldMk cId="631707555" sldId="256"/>
            <ac:spMk id="44" creationId="{678CC48C-9275-4EFA-9B84-8E818500B9C1}"/>
          </ac:spMkLst>
        </pc:spChg>
        <pc:spChg chg="add del">
          <ac:chgData name="Dumitru Fornea" userId="5dbff9b92db018f0" providerId="LiveId" clId="{83886A81-365B-4822-930A-30733CAC4B38}" dt="2022-01-30T19:39:03.098" v="20" actId="26606"/>
          <ac:spMkLst>
            <pc:docMk/>
            <pc:sldMk cId="631707555" sldId="256"/>
            <ac:spMk id="47" creationId="{4187D111-0A9D-421B-84EB-FC5811C3A931}"/>
          </ac:spMkLst>
        </pc:spChg>
        <pc:spChg chg="add del">
          <ac:chgData name="Dumitru Fornea" userId="5dbff9b92db018f0" providerId="LiveId" clId="{83886A81-365B-4822-930A-30733CAC4B38}" dt="2022-01-30T19:39:03.098" v="20" actId="26606"/>
          <ac:spMkLst>
            <pc:docMk/>
            <pc:sldMk cId="631707555" sldId="256"/>
            <ac:spMk id="72" creationId="{218D3B53-4071-48E8-9CB1-4566DAFA0BAE}"/>
          </ac:spMkLst>
        </pc:spChg>
        <pc:spChg chg="add del">
          <ac:chgData name="Dumitru Fornea" userId="5dbff9b92db018f0" providerId="LiveId" clId="{83886A81-365B-4822-930A-30733CAC4B38}" dt="2022-01-30T19:39:45.624" v="43" actId="26606"/>
          <ac:spMkLst>
            <pc:docMk/>
            <pc:sldMk cId="631707555" sldId="256"/>
            <ac:spMk id="75" creationId="{678CC48C-9275-4EFA-9B84-8E818500B9C1}"/>
          </ac:spMkLst>
        </pc:spChg>
        <pc:spChg chg="add del">
          <ac:chgData name="Dumitru Fornea" userId="5dbff9b92db018f0" providerId="LiveId" clId="{83886A81-365B-4822-930A-30733CAC4B38}" dt="2022-01-30T19:40:37.317" v="76" actId="26606"/>
          <ac:spMkLst>
            <pc:docMk/>
            <pc:sldMk cId="631707555" sldId="256"/>
            <ac:spMk id="81" creationId="{C7FE5201-BB98-480C-BADB-207C8F893897}"/>
          </ac:spMkLst>
        </pc:spChg>
        <pc:spChg chg="add mod">
          <ac:chgData name="Dumitru Fornea" userId="5dbff9b92db018f0" providerId="LiveId" clId="{83886A81-365B-4822-930A-30733CAC4B38}" dt="2022-01-30T19:45:35.682" v="325" actId="27636"/>
          <ac:spMkLst>
            <pc:docMk/>
            <pc:sldMk cId="631707555" sldId="256"/>
            <ac:spMk id="89" creationId="{C110B4CA-25EA-47B8-891A-38998AF26D8E}"/>
          </ac:spMkLst>
        </pc:spChg>
        <pc:spChg chg="add mod">
          <ac:chgData name="Dumitru Fornea" userId="5dbff9b92db018f0" providerId="LiveId" clId="{83886A81-365B-4822-930A-30733CAC4B38}" dt="2022-01-30T19:45:41.518" v="327" actId="27636"/>
          <ac:spMkLst>
            <pc:docMk/>
            <pc:sldMk cId="631707555" sldId="256"/>
            <ac:spMk id="90" creationId="{1D49D46E-ADF1-43CD-8818-F12AD11D2521}"/>
          </ac:spMkLst>
        </pc:spChg>
        <pc:spChg chg="add del">
          <ac:chgData name="Dumitru Fornea" userId="5dbff9b92db018f0" providerId="LiveId" clId="{83886A81-365B-4822-930A-30733CAC4B38}" dt="2022-01-30T19:40:33.573" v="70" actId="26606"/>
          <ac:spMkLst>
            <pc:docMk/>
            <pc:sldMk cId="631707555" sldId="256"/>
            <ac:spMk id="92" creationId="{2FDF0794-1B86-42B2-B8C7-F60123E638ED}"/>
          </ac:spMkLst>
        </pc:spChg>
        <pc:spChg chg="add del">
          <ac:chgData name="Dumitru Fornea" userId="5dbff9b92db018f0" providerId="LiveId" clId="{83886A81-365B-4822-930A-30733CAC4B38}" dt="2022-01-30T19:40:33.573" v="70" actId="26606"/>
          <ac:spMkLst>
            <pc:docMk/>
            <pc:sldMk cId="631707555" sldId="256"/>
            <ac:spMk id="94" creationId="{C5373426-E26E-431D-959C-5DB96C0B6208}"/>
          </ac:spMkLst>
        </pc:spChg>
        <pc:spChg chg="add del">
          <ac:chgData name="Dumitru Fornea" userId="5dbff9b92db018f0" providerId="LiveId" clId="{83886A81-365B-4822-930A-30733CAC4B38}" dt="2022-01-30T19:40:33.573" v="70" actId="26606"/>
          <ac:spMkLst>
            <pc:docMk/>
            <pc:sldMk cId="631707555" sldId="256"/>
            <ac:spMk id="98" creationId="{E239D8CC-16F4-4B2B-80F0-203C56D0D2DE}"/>
          </ac:spMkLst>
        </pc:spChg>
        <pc:spChg chg="add del">
          <ac:chgData name="Dumitru Fornea" userId="5dbff9b92db018f0" providerId="LiveId" clId="{83886A81-365B-4822-930A-30733CAC4B38}" dt="2022-01-30T19:40:37.270" v="75" actId="26606"/>
          <ac:spMkLst>
            <pc:docMk/>
            <pc:sldMk cId="631707555" sldId="256"/>
            <ac:spMk id="100" creationId="{55B419A7-F817-4767-8CCB-FB0E189C4ACD}"/>
          </ac:spMkLst>
        </pc:spChg>
        <pc:spChg chg="add del">
          <ac:chgData name="Dumitru Fornea" userId="5dbff9b92db018f0" providerId="LiveId" clId="{83886A81-365B-4822-930A-30733CAC4B38}" dt="2022-01-30T19:40:37.270" v="75" actId="26606"/>
          <ac:spMkLst>
            <pc:docMk/>
            <pc:sldMk cId="631707555" sldId="256"/>
            <ac:spMk id="101" creationId="{ADA271CD-3011-4A05-B4A3-80F1794684F2}"/>
          </ac:spMkLst>
        </pc:spChg>
        <pc:spChg chg="add del">
          <ac:chgData name="Dumitru Fornea" userId="5dbff9b92db018f0" providerId="LiveId" clId="{83886A81-365B-4822-930A-30733CAC4B38}" dt="2022-01-30T19:41:31.437" v="85" actId="26606"/>
          <ac:spMkLst>
            <pc:docMk/>
            <pc:sldMk cId="631707555" sldId="256"/>
            <ac:spMk id="103" creationId="{A7971386-B2B0-4A38-8D3B-8CF23AAA610C}"/>
          </ac:spMkLst>
        </pc:spChg>
        <pc:spChg chg="add del">
          <ac:chgData name="Dumitru Fornea" userId="5dbff9b92db018f0" providerId="LiveId" clId="{83886A81-365B-4822-930A-30733CAC4B38}" dt="2022-01-30T19:41:31.437" v="85" actId="26606"/>
          <ac:spMkLst>
            <pc:docMk/>
            <pc:sldMk cId="631707555" sldId="256"/>
            <ac:spMk id="104" creationId="{96AE4BD0-E2D6-4FE1-9295-59E338A45340}"/>
          </ac:spMkLst>
        </pc:spChg>
        <pc:spChg chg="add del">
          <ac:chgData name="Dumitru Fornea" userId="5dbff9b92db018f0" providerId="LiveId" clId="{83886A81-365B-4822-930A-30733CAC4B38}" dt="2022-01-30T19:41:31.437" v="85" actId="26606"/>
          <ac:spMkLst>
            <pc:docMk/>
            <pc:sldMk cId="631707555" sldId="256"/>
            <ac:spMk id="105" creationId="{0D29D77D-2D4E-4868-960B-BEDA724F5CE2}"/>
          </ac:spMkLst>
        </pc:spChg>
        <pc:spChg chg="add del">
          <ac:chgData name="Dumitru Fornea" userId="5dbff9b92db018f0" providerId="LiveId" clId="{83886A81-365B-4822-930A-30733CAC4B38}" dt="2022-01-30T19:41:31.437" v="85" actId="26606"/>
          <ac:spMkLst>
            <pc:docMk/>
            <pc:sldMk cId="631707555" sldId="256"/>
            <ac:spMk id="110" creationId="{75955B3A-C08D-43E6-ABEF-A4F616FB682B}"/>
          </ac:spMkLst>
        </pc:spChg>
        <pc:spChg chg="add del">
          <ac:chgData name="Dumitru Fornea" userId="5dbff9b92db018f0" providerId="LiveId" clId="{83886A81-365B-4822-930A-30733CAC4B38}" dt="2022-01-30T19:41:31.437" v="85" actId="26606"/>
          <ac:spMkLst>
            <pc:docMk/>
            <pc:sldMk cId="631707555" sldId="256"/>
            <ac:spMk id="112" creationId="{C719694A-8B4E-4127-9C08-9B8F39B6F284}"/>
          </ac:spMkLst>
        </pc:spChg>
        <pc:spChg chg="add del">
          <ac:chgData name="Dumitru Fornea" userId="5dbff9b92db018f0" providerId="LiveId" clId="{83886A81-365B-4822-930A-30733CAC4B38}" dt="2022-01-30T19:41:31.437" v="85" actId="26606"/>
          <ac:spMkLst>
            <pc:docMk/>
            <pc:sldMk cId="631707555" sldId="256"/>
            <ac:spMk id="114" creationId="{52D36E6B-D7EF-409B-B48D-1628C06EE123}"/>
          </ac:spMkLst>
        </pc:spChg>
        <pc:spChg chg="add del">
          <ac:chgData name="Dumitru Fornea" userId="5dbff9b92db018f0" providerId="LiveId" clId="{83886A81-365B-4822-930A-30733CAC4B38}" dt="2022-01-30T19:41:31.437" v="85" actId="26606"/>
          <ac:spMkLst>
            <pc:docMk/>
            <pc:sldMk cId="631707555" sldId="256"/>
            <ac:spMk id="116" creationId="{816D2053-BB10-4615-A38D-86EEC0D863E8}"/>
          </ac:spMkLst>
        </pc:spChg>
        <pc:grpChg chg="add del">
          <ac:chgData name="Dumitru Fornea" userId="5dbff9b92db018f0" providerId="LiveId" clId="{83886A81-365B-4822-930A-30733CAC4B38}" dt="2022-01-30T19:38:19.778" v="4" actId="26606"/>
          <ac:grpSpMkLst>
            <pc:docMk/>
            <pc:sldMk cId="631707555" sldId="256"/>
            <ac:grpSpMk id="16" creationId="{4592A8CB-0B0A-43A5-86F4-712B0C469671}"/>
          </ac:grpSpMkLst>
        </pc:grpChg>
        <pc:grpChg chg="add del">
          <ac:chgData name="Dumitru Fornea" userId="5dbff9b92db018f0" providerId="LiveId" clId="{83886A81-365B-4822-930A-30733CAC4B38}" dt="2022-01-30T19:38:22.656" v="8" actId="26606"/>
          <ac:grpSpMkLst>
            <pc:docMk/>
            <pc:sldMk cId="631707555" sldId="256"/>
            <ac:grpSpMk id="23" creationId="{F1732D3A-CFF0-45BE-AD79-F83D0272C6C6}"/>
          </ac:grpSpMkLst>
        </pc:grpChg>
        <pc:grpChg chg="add del">
          <ac:chgData name="Dumitru Fornea" userId="5dbff9b92db018f0" providerId="LiveId" clId="{83886A81-365B-4822-930A-30733CAC4B38}" dt="2022-01-30T19:39:03.098" v="20" actId="26606"/>
          <ac:grpSpMkLst>
            <pc:docMk/>
            <pc:sldMk cId="631707555" sldId="256"/>
            <ac:grpSpMk id="48" creationId="{CEC7A2BB-E03E-436B-ABA5-3EBC8FB4066D}"/>
          </ac:grpSpMkLst>
        </pc:grpChg>
        <pc:picChg chg="add del">
          <ac:chgData name="Dumitru Fornea" userId="5dbff9b92db018f0" providerId="LiveId" clId="{83886A81-365B-4822-930A-30733CAC4B38}" dt="2022-01-30T19:38:16.583" v="2" actId="26606"/>
          <ac:picMkLst>
            <pc:docMk/>
            <pc:sldMk cId="631707555" sldId="256"/>
            <ac:picMk id="4" creationId="{540D4AE2-48BF-47F9-A283-137F334E61DC}"/>
          </ac:picMkLst>
        </pc:picChg>
        <pc:picChg chg="add del mod">
          <ac:chgData name="Dumitru Fornea" userId="5dbff9b92db018f0" providerId="LiveId" clId="{83886A81-365B-4822-930A-30733CAC4B38}" dt="2022-01-30T19:42:09.615" v="93"/>
          <ac:picMkLst>
            <pc:docMk/>
            <pc:sldMk cId="631707555" sldId="256"/>
            <ac:picMk id="5" creationId="{4521BCF5-5816-479F-9EE5-AB0D82070EAA}"/>
          </ac:picMkLst>
        </pc:picChg>
        <pc:picChg chg="add del">
          <ac:chgData name="Dumitru Fornea" userId="5dbff9b92db018f0" providerId="LiveId" clId="{83886A81-365B-4822-930A-30733CAC4B38}" dt="2022-01-30T19:38:19.778" v="4" actId="26606"/>
          <ac:picMkLst>
            <pc:docMk/>
            <pc:sldMk cId="631707555" sldId="256"/>
            <ac:picMk id="18" creationId="{498EC38F-52FD-4288-B26A-F01ECB5384CB}"/>
          </ac:picMkLst>
        </pc:picChg>
        <pc:picChg chg="add del mod">
          <ac:chgData name="Dumitru Fornea" userId="5dbff9b92db018f0" providerId="LiveId" clId="{83886A81-365B-4822-930A-30733CAC4B38}" dt="2022-01-30T19:38:22.656" v="8" actId="26606"/>
          <ac:picMkLst>
            <pc:docMk/>
            <pc:sldMk cId="631707555" sldId="256"/>
            <ac:picMk id="21" creationId="{C07D9DB6-9940-4803-A210-5D0911D2DC9A}"/>
          </ac:picMkLst>
        </pc:picChg>
        <pc:picChg chg="add del">
          <ac:chgData name="Dumitru Fornea" userId="5dbff9b92db018f0" providerId="LiveId" clId="{83886A81-365B-4822-930A-30733CAC4B38}" dt="2022-01-30T19:38:42.445" v="10" actId="26606"/>
          <ac:picMkLst>
            <pc:docMk/>
            <pc:sldMk cId="631707555" sldId="256"/>
            <ac:picMk id="29" creationId="{5047FCCE-2A57-40C0-918A-D76205DC24AE}"/>
          </ac:picMkLst>
        </pc:picChg>
        <pc:picChg chg="add del mod">
          <ac:chgData name="Dumitru Fornea" userId="5dbff9b92db018f0" providerId="LiveId" clId="{83886A81-365B-4822-930A-30733CAC4B38}" dt="2022-01-30T19:38:48.842" v="14" actId="26606"/>
          <ac:picMkLst>
            <pc:docMk/>
            <pc:sldMk cId="631707555" sldId="256"/>
            <ac:picMk id="33" creationId="{154A48F6-C41D-4D92-A174-DD7DE3F744D6}"/>
          </ac:picMkLst>
        </pc:picChg>
        <pc:picChg chg="add del">
          <ac:chgData name="Dumitru Fornea" userId="5dbff9b92db018f0" providerId="LiveId" clId="{83886A81-365B-4822-930A-30733CAC4B38}" dt="2022-01-30T19:38:57.833" v="16" actId="26606"/>
          <ac:picMkLst>
            <pc:docMk/>
            <pc:sldMk cId="631707555" sldId="256"/>
            <ac:picMk id="42" creationId="{6081F86E-5282-4CC7-BA88-7A18D38C9429}"/>
          </ac:picMkLst>
        </pc:picChg>
        <pc:picChg chg="add del">
          <ac:chgData name="Dumitru Fornea" userId="5dbff9b92db018f0" providerId="LiveId" clId="{83886A81-365B-4822-930A-30733CAC4B38}" dt="2022-01-30T19:38:59.046" v="18" actId="26606"/>
          <ac:picMkLst>
            <pc:docMk/>
            <pc:sldMk cId="631707555" sldId="256"/>
            <ac:picMk id="45" creationId="{1EBE27A0-691B-4DE6-BD77-47DA18E55AA2}"/>
          </ac:picMkLst>
        </pc:picChg>
        <pc:picChg chg="add del">
          <ac:chgData name="Dumitru Fornea" userId="5dbff9b92db018f0" providerId="LiveId" clId="{83886A81-365B-4822-930A-30733CAC4B38}" dt="2022-01-30T19:39:03.098" v="20" actId="26606"/>
          <ac:picMkLst>
            <pc:docMk/>
            <pc:sldMk cId="631707555" sldId="256"/>
            <ac:picMk id="73" creationId="{5F06848E-DC3E-4659-B4F4-F61127B7057F}"/>
          </ac:picMkLst>
        </pc:picChg>
        <pc:picChg chg="add mod ord">
          <ac:chgData name="Dumitru Fornea" userId="5dbff9b92db018f0" providerId="LiveId" clId="{83886A81-365B-4822-930A-30733CAC4B38}" dt="2022-01-30T19:41:53.090" v="88" actId="1076"/>
          <ac:picMkLst>
            <pc:docMk/>
            <pc:sldMk cId="631707555" sldId="256"/>
            <ac:picMk id="76" creationId="{1EBE27A0-691B-4DE6-BD77-47DA18E55AA2}"/>
          </ac:picMkLst>
        </pc:picChg>
        <pc:cxnChg chg="add del">
          <ac:chgData name="Dumitru Fornea" userId="5dbff9b92db018f0" providerId="LiveId" clId="{83886A81-365B-4822-930A-30733CAC4B38}" dt="2022-01-30T19:38:16.583" v="2" actId="26606"/>
          <ac:cxnSpMkLst>
            <pc:docMk/>
            <pc:sldMk cId="631707555" sldId="256"/>
            <ac:cxnSpMk id="11" creationId="{D255B435-D9F3-4A31-B89E-36741390DB4B}"/>
          </ac:cxnSpMkLst>
        </pc:cxnChg>
        <pc:cxnChg chg="add del">
          <ac:chgData name="Dumitru Fornea" userId="5dbff9b92db018f0" providerId="LiveId" clId="{83886A81-365B-4822-930A-30733CAC4B38}" dt="2022-01-30T19:38:48.842" v="14" actId="26606"/>
          <ac:cxnSpMkLst>
            <pc:docMk/>
            <pc:sldMk cId="631707555" sldId="256"/>
            <ac:cxnSpMk id="35" creationId="{8F4E56A8-93D5-4BE3-AE61-84677331AD07}"/>
          </ac:cxnSpMkLst>
        </pc:cxnChg>
        <pc:cxnChg chg="add del">
          <ac:chgData name="Dumitru Fornea" userId="5dbff9b92db018f0" providerId="LiveId" clId="{83886A81-365B-4822-930A-30733CAC4B38}" dt="2022-01-30T19:38:48.842" v="14" actId="26606"/>
          <ac:cxnSpMkLst>
            <pc:docMk/>
            <pc:sldMk cId="631707555" sldId="256"/>
            <ac:cxnSpMk id="37" creationId="{BD492A0C-1773-477B-83B5-C707CB057709}"/>
          </ac:cxnSpMkLst>
        </pc:cxnChg>
        <pc:cxnChg chg="add del">
          <ac:chgData name="Dumitru Fornea" userId="5dbff9b92db018f0" providerId="LiveId" clId="{83886A81-365B-4822-930A-30733CAC4B38}" dt="2022-01-30T19:40:37.317" v="76" actId="26606"/>
          <ac:cxnSpMkLst>
            <pc:docMk/>
            <pc:sldMk cId="631707555" sldId="256"/>
            <ac:cxnSpMk id="83" creationId="{16E2D47E-17F5-4EC4-AED6-A23604DAE430}"/>
          </ac:cxnSpMkLst>
        </pc:cxnChg>
        <pc:cxnChg chg="add del">
          <ac:chgData name="Dumitru Fornea" userId="5dbff9b92db018f0" providerId="LiveId" clId="{83886A81-365B-4822-930A-30733CAC4B38}" dt="2022-01-30T19:40:37.317" v="76" actId="26606"/>
          <ac:cxnSpMkLst>
            <pc:docMk/>
            <pc:sldMk cId="631707555" sldId="256"/>
            <ac:cxnSpMk id="85" creationId="{A7A030CB-D662-4E87-B668-9DE9163E9007}"/>
          </ac:cxnSpMkLst>
        </pc:cxnChg>
        <pc:cxnChg chg="add del">
          <ac:chgData name="Dumitru Fornea" userId="5dbff9b92db018f0" providerId="LiveId" clId="{83886A81-365B-4822-930A-30733CAC4B38}" dt="2022-01-30T19:40:37.317" v="76" actId="26606"/>
          <ac:cxnSpMkLst>
            <pc:docMk/>
            <pc:sldMk cId="631707555" sldId="256"/>
            <ac:cxnSpMk id="87" creationId="{D78813E6-5F73-4F5D-8A1C-C878A556EE6D}"/>
          </ac:cxnSpMkLst>
        </pc:cxnChg>
        <pc:cxnChg chg="add del">
          <ac:chgData name="Dumitru Fornea" userId="5dbff9b92db018f0" providerId="LiveId" clId="{83886A81-365B-4822-930A-30733CAC4B38}" dt="2022-01-30T19:40:33.573" v="70" actId="26606"/>
          <ac:cxnSpMkLst>
            <pc:docMk/>
            <pc:sldMk cId="631707555" sldId="256"/>
            <ac:cxnSpMk id="96" creationId="{96D07482-83A3-4451-943C-B46961082957}"/>
          </ac:cxnSpMkLst>
        </pc:cxnChg>
        <pc:cxnChg chg="add del">
          <ac:chgData name="Dumitru Fornea" userId="5dbff9b92db018f0" providerId="LiveId" clId="{83886A81-365B-4822-930A-30733CAC4B38}" dt="2022-01-30T19:41:31.437" v="85" actId="26606"/>
          <ac:cxnSpMkLst>
            <pc:docMk/>
            <pc:sldMk cId="631707555" sldId="256"/>
            <ac:cxnSpMk id="118" creationId="{CF2CC60F-C99A-48C5-856F-3C79856E9E9F}"/>
          </ac:cxnSpMkLst>
        </pc:cxnChg>
        <pc:cxnChg chg="add del">
          <ac:chgData name="Dumitru Fornea" userId="5dbff9b92db018f0" providerId="LiveId" clId="{83886A81-365B-4822-930A-30733CAC4B38}" dt="2022-01-30T19:41:31.437" v="85" actId="26606"/>
          <ac:cxnSpMkLst>
            <pc:docMk/>
            <pc:sldMk cId="631707555" sldId="256"/>
            <ac:cxnSpMk id="120" creationId="{D8A2ED1C-4B10-41E7-9BF6-7447B99B9850}"/>
          </ac:cxnSpMkLst>
        </pc:cxnChg>
      </pc:sldChg>
      <pc:sldChg chg="addSp delSp modSp new mod setBg">
        <pc:chgData name="Dumitru Fornea" userId="5dbff9b92db018f0" providerId="LiveId" clId="{83886A81-365B-4822-930A-30733CAC4B38}" dt="2022-01-30T19:52:06.729" v="347" actId="1076"/>
        <pc:sldMkLst>
          <pc:docMk/>
          <pc:sldMk cId="4209626" sldId="257"/>
        </pc:sldMkLst>
        <pc:spChg chg="del">
          <ac:chgData name="Dumitru Fornea" userId="5dbff9b92db018f0" providerId="LiveId" clId="{83886A81-365B-4822-930A-30733CAC4B38}" dt="2022-01-30T19:49:15.668" v="330" actId="26606"/>
          <ac:spMkLst>
            <pc:docMk/>
            <pc:sldMk cId="4209626" sldId="257"/>
            <ac:spMk id="2" creationId="{98AAF1C0-BEB8-407A-BF29-AA0E4FC4FE9D}"/>
          </ac:spMkLst>
        </pc:spChg>
        <pc:spChg chg="del">
          <ac:chgData name="Dumitru Fornea" userId="5dbff9b92db018f0" providerId="LiveId" clId="{83886A81-365B-4822-930A-30733CAC4B38}" dt="2022-01-30T19:49:06.456" v="329"/>
          <ac:spMkLst>
            <pc:docMk/>
            <pc:sldMk cId="4209626" sldId="257"/>
            <ac:spMk id="3" creationId="{67B0D201-5125-4CFE-BC3F-C494CC0183D7}"/>
          </ac:spMkLst>
        </pc:spChg>
        <pc:spChg chg="add">
          <ac:chgData name="Dumitru Fornea" userId="5dbff9b92db018f0" providerId="LiveId" clId="{83886A81-365B-4822-930A-30733CAC4B38}" dt="2022-01-30T19:49:15.668" v="330" actId="26606"/>
          <ac:spMkLst>
            <pc:docMk/>
            <pc:sldMk cId="4209626" sldId="257"/>
            <ac:spMk id="9" creationId="{0F358BAA-9C8A-4E17-BAD8-32FD6FFEA730}"/>
          </ac:spMkLst>
        </pc:spChg>
        <pc:spChg chg="add">
          <ac:chgData name="Dumitru Fornea" userId="5dbff9b92db018f0" providerId="LiveId" clId="{83886A81-365B-4822-930A-30733CAC4B38}" dt="2022-01-30T19:49:15.668" v="330" actId="26606"/>
          <ac:spMkLst>
            <pc:docMk/>
            <pc:sldMk cId="4209626" sldId="257"/>
            <ac:spMk id="11" creationId="{4D6F41A4-BEE3-4935-9371-4ADEA67A22F9}"/>
          </ac:spMkLst>
        </pc:spChg>
        <pc:spChg chg="add del mod">
          <ac:chgData name="Dumitru Fornea" userId="5dbff9b92db018f0" providerId="LiveId" clId="{83886A81-365B-4822-930A-30733CAC4B38}" dt="2022-01-30T19:50:10.028" v="335" actId="21"/>
          <ac:spMkLst>
            <pc:docMk/>
            <pc:sldMk cId="4209626" sldId="257"/>
            <ac:spMk id="19" creationId="{8812BE42-390D-4386-BF98-E83468115E58}"/>
          </ac:spMkLst>
        </pc:spChg>
        <pc:spChg chg="add">
          <ac:chgData name="Dumitru Fornea" userId="5dbff9b92db018f0" providerId="LiveId" clId="{83886A81-365B-4822-930A-30733CAC4B38}" dt="2022-01-30T19:49:15.668" v="330" actId="26606"/>
          <ac:spMkLst>
            <pc:docMk/>
            <pc:sldMk cId="4209626" sldId="257"/>
            <ac:spMk id="20" creationId="{7FE1D329-7CB2-4DF5-B0C0-36DD19EBC66D}"/>
          </ac:spMkLst>
        </pc:spChg>
        <pc:spChg chg="add mod">
          <ac:chgData name="Dumitru Fornea" userId="5dbff9b92db018f0" providerId="LiveId" clId="{83886A81-365B-4822-930A-30733CAC4B38}" dt="2022-01-30T19:51:56.692" v="345" actId="1076"/>
          <ac:spMkLst>
            <pc:docMk/>
            <pc:sldMk cId="4209626" sldId="257"/>
            <ac:spMk id="21" creationId="{E37A036F-6293-42FF-8D2E-4D36857224AC}"/>
          </ac:spMkLst>
        </pc:spChg>
        <pc:spChg chg="add">
          <ac:chgData name="Dumitru Fornea" userId="5dbff9b92db018f0" providerId="LiveId" clId="{83886A81-365B-4822-930A-30733CAC4B38}" dt="2022-01-30T19:49:15.668" v="330" actId="26606"/>
          <ac:spMkLst>
            <pc:docMk/>
            <pc:sldMk cId="4209626" sldId="257"/>
            <ac:spMk id="22" creationId="{681F9FCB-1E38-43E9-8567-6292F4842051}"/>
          </ac:spMkLst>
        </pc:spChg>
        <pc:spChg chg="add">
          <ac:chgData name="Dumitru Fornea" userId="5dbff9b92db018f0" providerId="LiveId" clId="{83886A81-365B-4822-930A-30733CAC4B38}" dt="2022-01-30T19:49:15.668" v="330" actId="26606"/>
          <ac:spMkLst>
            <pc:docMk/>
            <pc:sldMk cId="4209626" sldId="257"/>
            <ac:spMk id="24" creationId="{774C59F6-927E-4017-B42A-7B08AAE14C46}"/>
          </ac:spMkLst>
        </pc:spChg>
        <pc:spChg chg="add">
          <ac:chgData name="Dumitru Fornea" userId="5dbff9b92db018f0" providerId="LiveId" clId="{83886A81-365B-4822-930A-30733CAC4B38}" dt="2022-01-30T19:49:15.668" v="330" actId="26606"/>
          <ac:spMkLst>
            <pc:docMk/>
            <pc:sldMk cId="4209626" sldId="257"/>
            <ac:spMk id="26" creationId="{CBA62C31-0C99-4D6C-BD25-B0CF2996B7F7}"/>
          </ac:spMkLst>
        </pc:spChg>
        <pc:grpChg chg="add">
          <ac:chgData name="Dumitru Fornea" userId="5dbff9b92db018f0" providerId="LiveId" clId="{83886A81-365B-4822-930A-30733CAC4B38}" dt="2022-01-30T19:49:15.668" v="330" actId="26606"/>
          <ac:grpSpMkLst>
            <pc:docMk/>
            <pc:sldMk cId="4209626" sldId="257"/>
            <ac:grpSpMk id="13" creationId="{7726F010-956A-40BC-8A1F-8002DC729B4C}"/>
          </ac:grpSpMkLst>
        </pc:grpChg>
        <pc:picChg chg="add mod">
          <ac:chgData name="Dumitru Fornea" userId="5dbff9b92db018f0" providerId="LiveId" clId="{83886A81-365B-4822-930A-30733CAC4B38}" dt="2022-01-30T19:52:06.729" v="347" actId="1076"/>
          <ac:picMkLst>
            <pc:docMk/>
            <pc:sldMk cId="4209626" sldId="257"/>
            <ac:picMk id="4" creationId="{52B76E99-D5D5-4A43-B89F-29082A20E60B}"/>
          </ac:picMkLst>
        </pc:picChg>
      </pc:sldChg>
      <pc:sldChg chg="new del">
        <pc:chgData name="Dumitru Fornea" userId="5dbff9b92db018f0" providerId="LiveId" clId="{83886A81-365B-4822-930A-30733CAC4B38}" dt="2022-01-30T19:56:13.814" v="365" actId="2696"/>
        <pc:sldMkLst>
          <pc:docMk/>
          <pc:sldMk cId="1603989288" sldId="258"/>
        </pc:sldMkLst>
      </pc:sldChg>
      <pc:sldChg chg="addSp delSp modSp add mod setBg setClrOvrMap delDesignElem">
        <pc:chgData name="Dumitru Fornea" userId="5dbff9b92db018f0" providerId="LiveId" clId="{83886A81-365B-4822-930A-30733CAC4B38}" dt="2022-01-30T20:46:49.796" v="631" actId="255"/>
        <pc:sldMkLst>
          <pc:docMk/>
          <pc:sldMk cId="4263202325" sldId="295"/>
        </pc:sldMkLst>
        <pc:spChg chg="add del">
          <ac:chgData name="Dumitru Fornea" userId="5dbff9b92db018f0" providerId="LiveId" clId="{83886A81-365B-4822-930A-30733CAC4B38}" dt="2022-01-30T19:55:55.614" v="360" actId="26606"/>
          <ac:spMkLst>
            <pc:docMk/>
            <pc:sldMk cId="4263202325" sldId="295"/>
            <ac:spMk id="9" creationId="{471A3572-4543-4883-A749-0458CD8700C2}"/>
          </ac:spMkLst>
        </pc:spChg>
        <pc:spChg chg="add del">
          <ac:chgData name="Dumitru Fornea" userId="5dbff9b92db018f0" providerId="LiveId" clId="{83886A81-365B-4822-930A-30733CAC4B38}" dt="2022-01-30T19:55:55.614" v="360" actId="26606"/>
          <ac:spMkLst>
            <pc:docMk/>
            <pc:sldMk cId="4263202325" sldId="295"/>
            <ac:spMk id="11" creationId="{4036AB30-180B-4ED5-A38B-175705419281}"/>
          </ac:spMkLst>
        </pc:spChg>
        <pc:spChg chg="add del">
          <ac:chgData name="Dumitru Fornea" userId="5dbff9b92db018f0" providerId="LiveId" clId="{83886A81-365B-4822-930A-30733CAC4B38}" dt="2022-01-30T19:55:55.614" v="360" actId="26606"/>
          <ac:spMkLst>
            <pc:docMk/>
            <pc:sldMk cId="4263202325" sldId="295"/>
            <ac:spMk id="13" creationId="{D184DA16-AE6D-48E1-A4C2-38FF16FD198A}"/>
          </ac:spMkLst>
        </pc:spChg>
        <pc:spChg chg="add del">
          <ac:chgData name="Dumitru Fornea" userId="5dbff9b92db018f0" providerId="LiveId" clId="{83886A81-365B-4822-930A-30733CAC4B38}" dt="2022-01-30T19:55:55.614" v="360" actId="26606"/>
          <ac:spMkLst>
            <pc:docMk/>
            <pc:sldMk cId="4263202325" sldId="295"/>
            <ac:spMk id="15" creationId="{E6EAF81C-C73D-4B33-B264-ECF0C2A23505}"/>
          </ac:spMkLst>
        </pc:spChg>
        <pc:spChg chg="add del">
          <ac:chgData name="Dumitru Fornea" userId="5dbff9b92db018f0" providerId="LiveId" clId="{83886A81-365B-4822-930A-30733CAC4B38}" dt="2022-01-30T19:55:55.614" v="360" actId="26606"/>
          <ac:spMkLst>
            <pc:docMk/>
            <pc:sldMk cId="4263202325" sldId="295"/>
            <ac:spMk id="17" creationId="{B9339603-7D99-48BF-9B43-B81E49DD366B}"/>
          </ac:spMkLst>
        </pc:spChg>
        <pc:spChg chg="add del">
          <ac:chgData name="Dumitru Fornea" userId="5dbff9b92db018f0" providerId="LiveId" clId="{83886A81-365B-4822-930A-30733CAC4B38}" dt="2022-01-30T19:55:46.482" v="355" actId="26606"/>
          <ac:spMkLst>
            <pc:docMk/>
            <pc:sldMk cId="4263202325" sldId="295"/>
            <ac:spMk id="22" creationId="{471A3572-4543-4883-A749-0458CD8700C2}"/>
          </ac:spMkLst>
        </pc:spChg>
        <pc:spChg chg="add del">
          <ac:chgData name="Dumitru Fornea" userId="5dbff9b92db018f0" providerId="LiveId" clId="{83886A81-365B-4822-930A-30733CAC4B38}" dt="2022-01-30T19:55:46.482" v="355" actId="26606"/>
          <ac:spMkLst>
            <pc:docMk/>
            <pc:sldMk cId="4263202325" sldId="295"/>
            <ac:spMk id="24" creationId="{4036AB30-180B-4ED5-A38B-175705419281}"/>
          </ac:spMkLst>
        </pc:spChg>
        <pc:spChg chg="add del">
          <ac:chgData name="Dumitru Fornea" userId="5dbff9b92db018f0" providerId="LiveId" clId="{83886A81-365B-4822-930A-30733CAC4B38}" dt="2022-01-30T19:55:46.482" v="355" actId="26606"/>
          <ac:spMkLst>
            <pc:docMk/>
            <pc:sldMk cId="4263202325" sldId="295"/>
            <ac:spMk id="26" creationId="{D184DA16-AE6D-48E1-A4C2-38FF16FD198A}"/>
          </ac:spMkLst>
        </pc:spChg>
        <pc:spChg chg="add del">
          <ac:chgData name="Dumitru Fornea" userId="5dbff9b92db018f0" providerId="LiveId" clId="{83886A81-365B-4822-930A-30733CAC4B38}" dt="2022-01-30T19:55:46.482" v="355" actId="26606"/>
          <ac:spMkLst>
            <pc:docMk/>
            <pc:sldMk cId="4263202325" sldId="295"/>
            <ac:spMk id="28" creationId="{E6EAF81C-C73D-4B33-B264-ECF0C2A23505}"/>
          </ac:spMkLst>
        </pc:spChg>
        <pc:spChg chg="add del">
          <ac:chgData name="Dumitru Fornea" userId="5dbff9b92db018f0" providerId="LiveId" clId="{83886A81-365B-4822-930A-30733CAC4B38}" dt="2022-01-30T19:55:46.482" v="355" actId="26606"/>
          <ac:spMkLst>
            <pc:docMk/>
            <pc:sldMk cId="4263202325" sldId="295"/>
            <ac:spMk id="30" creationId="{B9339603-7D99-48BF-9B43-B81E49DD366B}"/>
          </ac:spMkLst>
        </pc:spChg>
        <pc:spChg chg="add del">
          <ac:chgData name="Dumitru Fornea" userId="5dbff9b92db018f0" providerId="LiveId" clId="{83886A81-365B-4822-930A-30733CAC4B38}" dt="2022-01-30T19:55:52.450" v="357" actId="26606"/>
          <ac:spMkLst>
            <pc:docMk/>
            <pc:sldMk cId="4263202325" sldId="295"/>
            <ac:spMk id="32" creationId="{471A3572-4543-4883-A749-0458CD8700C2}"/>
          </ac:spMkLst>
        </pc:spChg>
        <pc:spChg chg="add del">
          <ac:chgData name="Dumitru Fornea" userId="5dbff9b92db018f0" providerId="LiveId" clId="{83886A81-365B-4822-930A-30733CAC4B38}" dt="2022-01-30T19:55:52.450" v="357" actId="26606"/>
          <ac:spMkLst>
            <pc:docMk/>
            <pc:sldMk cId="4263202325" sldId="295"/>
            <ac:spMk id="33" creationId="{4036AB30-180B-4ED5-A38B-175705419281}"/>
          </ac:spMkLst>
        </pc:spChg>
        <pc:spChg chg="add del">
          <ac:chgData name="Dumitru Fornea" userId="5dbff9b92db018f0" providerId="LiveId" clId="{83886A81-365B-4822-930A-30733CAC4B38}" dt="2022-01-30T19:55:52.450" v="357" actId="26606"/>
          <ac:spMkLst>
            <pc:docMk/>
            <pc:sldMk cId="4263202325" sldId="295"/>
            <ac:spMk id="34" creationId="{D184DA16-AE6D-48E1-A4C2-38FF16FD198A}"/>
          </ac:spMkLst>
        </pc:spChg>
        <pc:spChg chg="add del">
          <ac:chgData name="Dumitru Fornea" userId="5dbff9b92db018f0" providerId="LiveId" clId="{83886A81-365B-4822-930A-30733CAC4B38}" dt="2022-01-30T19:55:52.450" v="357" actId="26606"/>
          <ac:spMkLst>
            <pc:docMk/>
            <pc:sldMk cId="4263202325" sldId="295"/>
            <ac:spMk id="35" creationId="{E6EAF81C-C73D-4B33-B264-ECF0C2A23505}"/>
          </ac:spMkLst>
        </pc:spChg>
        <pc:spChg chg="add del">
          <ac:chgData name="Dumitru Fornea" userId="5dbff9b92db018f0" providerId="LiveId" clId="{83886A81-365B-4822-930A-30733CAC4B38}" dt="2022-01-30T19:55:52.450" v="357" actId="26606"/>
          <ac:spMkLst>
            <pc:docMk/>
            <pc:sldMk cId="4263202325" sldId="295"/>
            <ac:spMk id="36" creationId="{B9339603-7D99-48BF-9B43-B81E49DD366B}"/>
          </ac:spMkLst>
        </pc:spChg>
        <pc:spChg chg="add mod">
          <ac:chgData name="Dumitru Fornea" userId="5dbff9b92db018f0" providerId="LiveId" clId="{83886A81-365B-4822-930A-30733CAC4B38}" dt="2022-01-30T19:57:22.674" v="381" actId="1076"/>
          <ac:spMkLst>
            <pc:docMk/>
            <pc:sldMk cId="4263202325" sldId="295"/>
            <ac:spMk id="37" creationId="{816D3932-BC12-4BC2-9066-5194D2731E6C}"/>
          </ac:spMkLst>
        </pc:spChg>
        <pc:spChg chg="add del">
          <ac:chgData name="Dumitru Fornea" userId="5dbff9b92db018f0" providerId="LiveId" clId="{83886A81-365B-4822-930A-30733CAC4B38}" dt="2022-01-30T19:55:55.598" v="359" actId="26606"/>
          <ac:spMkLst>
            <pc:docMk/>
            <pc:sldMk cId="4263202325" sldId="295"/>
            <ac:spMk id="38" creationId="{973CFC7D-374D-4D67-8994-8DA9D4E23B62}"/>
          </ac:spMkLst>
        </pc:spChg>
        <pc:spChg chg="add del">
          <ac:chgData name="Dumitru Fornea" userId="5dbff9b92db018f0" providerId="LiveId" clId="{83886A81-365B-4822-930A-30733CAC4B38}" dt="2022-01-30T19:55:55.598" v="359" actId="26606"/>
          <ac:spMkLst>
            <pc:docMk/>
            <pc:sldMk cId="4263202325" sldId="295"/>
            <ac:spMk id="39" creationId="{8F7FA731-5B6E-499C-926D-C2D2D4946616}"/>
          </ac:spMkLst>
        </pc:spChg>
        <pc:spChg chg="add del">
          <ac:chgData name="Dumitru Fornea" userId="5dbff9b92db018f0" providerId="LiveId" clId="{83886A81-365B-4822-930A-30733CAC4B38}" dt="2022-01-30T19:55:55.598" v="359" actId="26606"/>
          <ac:spMkLst>
            <pc:docMk/>
            <pc:sldMk cId="4263202325" sldId="295"/>
            <ac:spMk id="44" creationId="{8592B821-10D5-48C0-8022-A904844B7FF4}"/>
          </ac:spMkLst>
        </pc:spChg>
        <pc:spChg chg="add">
          <ac:chgData name="Dumitru Fornea" userId="5dbff9b92db018f0" providerId="LiveId" clId="{83886A81-365B-4822-930A-30733CAC4B38}" dt="2022-01-30T19:55:55.614" v="360" actId="26606"/>
          <ac:spMkLst>
            <pc:docMk/>
            <pc:sldMk cId="4263202325" sldId="295"/>
            <ac:spMk id="46" creationId="{471A3572-4543-4883-A749-0458CD8700C2}"/>
          </ac:spMkLst>
        </pc:spChg>
        <pc:spChg chg="add">
          <ac:chgData name="Dumitru Fornea" userId="5dbff9b92db018f0" providerId="LiveId" clId="{83886A81-365B-4822-930A-30733CAC4B38}" dt="2022-01-30T19:55:55.614" v="360" actId="26606"/>
          <ac:spMkLst>
            <pc:docMk/>
            <pc:sldMk cId="4263202325" sldId="295"/>
            <ac:spMk id="47" creationId="{4036AB30-180B-4ED5-A38B-175705419281}"/>
          </ac:spMkLst>
        </pc:spChg>
        <pc:spChg chg="add">
          <ac:chgData name="Dumitru Fornea" userId="5dbff9b92db018f0" providerId="LiveId" clId="{83886A81-365B-4822-930A-30733CAC4B38}" dt="2022-01-30T19:55:55.614" v="360" actId="26606"/>
          <ac:spMkLst>
            <pc:docMk/>
            <pc:sldMk cId="4263202325" sldId="295"/>
            <ac:spMk id="48" creationId="{D184DA16-AE6D-48E1-A4C2-38FF16FD198A}"/>
          </ac:spMkLst>
        </pc:spChg>
        <pc:spChg chg="add">
          <ac:chgData name="Dumitru Fornea" userId="5dbff9b92db018f0" providerId="LiveId" clId="{83886A81-365B-4822-930A-30733CAC4B38}" dt="2022-01-30T19:55:55.614" v="360" actId="26606"/>
          <ac:spMkLst>
            <pc:docMk/>
            <pc:sldMk cId="4263202325" sldId="295"/>
            <ac:spMk id="49" creationId="{E6EAF81C-C73D-4B33-B264-ECF0C2A23505}"/>
          </ac:spMkLst>
        </pc:spChg>
        <pc:spChg chg="add">
          <ac:chgData name="Dumitru Fornea" userId="5dbff9b92db018f0" providerId="LiveId" clId="{83886A81-365B-4822-930A-30733CAC4B38}" dt="2022-01-30T19:55:55.614" v="360" actId="26606"/>
          <ac:spMkLst>
            <pc:docMk/>
            <pc:sldMk cId="4263202325" sldId="295"/>
            <ac:spMk id="50" creationId="{B9339603-7D99-48BF-9B43-B81E49DD366B}"/>
          </ac:spMkLst>
        </pc:spChg>
        <pc:spChg chg="del">
          <ac:chgData name="Dumitru Fornea" userId="5dbff9b92db018f0" providerId="LiveId" clId="{83886A81-365B-4822-930A-30733CAC4B38}" dt="2022-01-30T19:55:30.888" v="350"/>
          <ac:spMkLst>
            <pc:docMk/>
            <pc:sldMk cId="4263202325" sldId="295"/>
            <ac:spMk id="55" creationId="{57845966-6EFC-468A-9CC7-BAB4B95854E7}"/>
          </ac:spMkLst>
        </pc:spChg>
        <pc:spChg chg="del">
          <ac:chgData name="Dumitru Fornea" userId="5dbff9b92db018f0" providerId="LiveId" clId="{83886A81-365B-4822-930A-30733CAC4B38}" dt="2022-01-30T19:55:30.888" v="350"/>
          <ac:spMkLst>
            <pc:docMk/>
            <pc:sldMk cId="4263202325" sldId="295"/>
            <ac:spMk id="57" creationId="{ADAD1991-FFD1-4E94-ABAB-7560D33008E4}"/>
          </ac:spMkLst>
        </pc:spChg>
        <pc:grpChg chg="add del">
          <ac:chgData name="Dumitru Fornea" userId="5dbff9b92db018f0" providerId="LiveId" clId="{83886A81-365B-4822-930A-30733CAC4B38}" dt="2022-01-30T19:55:55.598" v="359" actId="26606"/>
          <ac:grpSpMkLst>
            <pc:docMk/>
            <pc:sldMk cId="4263202325" sldId="295"/>
            <ac:grpSpMk id="40" creationId="{B86AF8CF-633E-412E-96E3-67B7B963249A}"/>
          </ac:grpSpMkLst>
        </pc:grpChg>
        <pc:graphicFrameChg chg="mod modGraphic">
          <ac:chgData name="Dumitru Fornea" userId="5dbff9b92db018f0" providerId="LiveId" clId="{83886A81-365B-4822-930A-30733CAC4B38}" dt="2022-01-30T20:46:49.796" v="631" actId="255"/>
          <ac:graphicFrameMkLst>
            <pc:docMk/>
            <pc:sldMk cId="4263202325" sldId="295"/>
            <ac:graphicFrameMk id="4" creationId="{E483AE6C-4DD6-4CFF-820F-E8A41BB69BC7}"/>
          </ac:graphicFrameMkLst>
        </pc:graphicFrameChg>
        <pc:picChg chg="del">
          <ac:chgData name="Dumitru Fornea" userId="5dbff9b92db018f0" providerId="LiveId" clId="{83886A81-365B-4822-930A-30733CAC4B38}" dt="2022-01-30T19:55:30.888" v="350"/>
          <ac:picMkLst>
            <pc:docMk/>
            <pc:sldMk cId="4263202325" sldId="295"/>
            <ac:picMk id="56" creationId="{75554383-98AF-4A47-BB65-705FAAA4BE6A}"/>
          </ac:picMkLst>
        </pc:picChg>
      </pc:sldChg>
      <pc:sldChg chg="addSp delSp modSp new mod setBg">
        <pc:chgData name="Dumitru Fornea" userId="5dbff9b92db018f0" providerId="LiveId" clId="{83886A81-365B-4822-930A-30733CAC4B38}" dt="2022-01-30T20:46:28.427" v="630" actId="1076"/>
        <pc:sldMkLst>
          <pc:docMk/>
          <pc:sldMk cId="3120208369" sldId="296"/>
        </pc:sldMkLst>
        <pc:spChg chg="mod">
          <ac:chgData name="Dumitru Fornea" userId="5dbff9b92db018f0" providerId="LiveId" clId="{83886A81-365B-4822-930A-30733CAC4B38}" dt="2022-01-30T20:46:28.427" v="630" actId="1076"/>
          <ac:spMkLst>
            <pc:docMk/>
            <pc:sldMk cId="3120208369" sldId="296"/>
            <ac:spMk id="2" creationId="{013D15C7-F466-4BEC-8D3A-7FC7C512DF7F}"/>
          </ac:spMkLst>
        </pc:spChg>
        <pc:spChg chg="mod">
          <ac:chgData name="Dumitru Fornea" userId="5dbff9b92db018f0" providerId="LiveId" clId="{83886A81-365B-4822-930A-30733CAC4B38}" dt="2022-01-30T20:17:52.627" v="553" actId="114"/>
          <ac:spMkLst>
            <pc:docMk/>
            <pc:sldMk cId="3120208369" sldId="296"/>
            <ac:spMk id="3" creationId="{B5037F86-E6CD-4A72-9A6A-D9E836A71E0D}"/>
          </ac:spMkLst>
        </pc:spChg>
        <pc:spChg chg="add del">
          <ac:chgData name="Dumitru Fornea" userId="5dbff9b92db018f0" providerId="LiveId" clId="{83886A81-365B-4822-930A-30733CAC4B38}" dt="2022-01-30T20:17:07.882" v="549" actId="26606"/>
          <ac:spMkLst>
            <pc:docMk/>
            <pc:sldMk cId="3120208369" sldId="296"/>
            <ac:spMk id="10" creationId="{FAFB3478-4AEC-431E-93B2-1593839C16DA}"/>
          </ac:spMkLst>
        </pc:spChg>
        <pc:spChg chg="add del">
          <ac:chgData name="Dumitru Fornea" userId="5dbff9b92db018f0" providerId="LiveId" clId="{83886A81-365B-4822-930A-30733CAC4B38}" dt="2022-01-30T20:17:07.882" v="549" actId="26606"/>
          <ac:spMkLst>
            <pc:docMk/>
            <pc:sldMk cId="3120208369" sldId="296"/>
            <ac:spMk id="12" creationId="{BA44E6CA-03F3-47EA-A9F3-5C0674E28D61}"/>
          </ac:spMkLst>
        </pc:spChg>
        <pc:spChg chg="add del">
          <ac:chgData name="Dumitru Fornea" userId="5dbff9b92db018f0" providerId="LiveId" clId="{83886A81-365B-4822-930A-30733CAC4B38}" dt="2022-01-30T20:17:07.882" v="549" actId="26606"/>
          <ac:spMkLst>
            <pc:docMk/>
            <pc:sldMk cId="3120208369" sldId="296"/>
            <ac:spMk id="21" creationId="{2E922E9E-A29B-4164-A634-B718A43369CA}"/>
          </ac:spMkLst>
        </pc:spChg>
        <pc:spChg chg="add del">
          <ac:chgData name="Dumitru Fornea" userId="5dbff9b92db018f0" providerId="LiveId" clId="{83886A81-365B-4822-930A-30733CAC4B38}" dt="2022-01-30T20:17:07.882" v="549" actId="26606"/>
          <ac:spMkLst>
            <pc:docMk/>
            <pc:sldMk cId="3120208369" sldId="296"/>
            <ac:spMk id="26" creationId="{FAFB3478-4AEC-431E-93B2-1593839C16DA}"/>
          </ac:spMkLst>
        </pc:spChg>
        <pc:spChg chg="add del">
          <ac:chgData name="Dumitru Fornea" userId="5dbff9b92db018f0" providerId="LiveId" clId="{83886A81-365B-4822-930A-30733CAC4B38}" dt="2022-01-30T20:17:07.882" v="549" actId="26606"/>
          <ac:spMkLst>
            <pc:docMk/>
            <pc:sldMk cId="3120208369" sldId="296"/>
            <ac:spMk id="28" creationId="{3FFB0B4B-B126-43E0-A25C-BA5634332524}"/>
          </ac:spMkLst>
        </pc:spChg>
        <pc:spChg chg="add del">
          <ac:chgData name="Dumitru Fornea" userId="5dbff9b92db018f0" providerId="LiveId" clId="{83886A81-365B-4822-930A-30733CAC4B38}" dt="2022-01-30T20:17:07.882" v="549" actId="26606"/>
          <ac:spMkLst>
            <pc:docMk/>
            <pc:sldMk cId="3120208369" sldId="296"/>
            <ac:spMk id="30" creationId="{9F9FCAB0-3283-4956-AE76-28C4033BFDB3}"/>
          </ac:spMkLst>
        </pc:spChg>
        <pc:spChg chg="add del">
          <ac:chgData name="Dumitru Fornea" userId="5dbff9b92db018f0" providerId="LiveId" clId="{83886A81-365B-4822-930A-30733CAC4B38}" dt="2022-01-30T20:17:07.882" v="549" actId="26606"/>
          <ac:spMkLst>
            <pc:docMk/>
            <pc:sldMk cId="3120208369" sldId="296"/>
            <ac:spMk id="32" creationId="{2E922E9E-A29B-4164-A634-B718A43369CA}"/>
          </ac:spMkLst>
        </pc:spChg>
        <pc:spChg chg="add del">
          <ac:chgData name="Dumitru Fornea" userId="5dbff9b92db018f0" providerId="LiveId" clId="{83886A81-365B-4822-930A-30733CAC4B38}" dt="2022-01-30T20:16:02.651" v="527" actId="26606"/>
          <ac:spMkLst>
            <pc:docMk/>
            <pc:sldMk cId="3120208369" sldId="296"/>
            <ac:spMk id="37" creationId="{FAFB3478-4AEC-431E-93B2-1593839C16DA}"/>
          </ac:spMkLst>
        </pc:spChg>
        <pc:spChg chg="add del">
          <ac:chgData name="Dumitru Fornea" userId="5dbff9b92db018f0" providerId="LiveId" clId="{83886A81-365B-4822-930A-30733CAC4B38}" dt="2022-01-30T20:16:02.651" v="527" actId="26606"/>
          <ac:spMkLst>
            <pc:docMk/>
            <pc:sldMk cId="3120208369" sldId="296"/>
            <ac:spMk id="39" creationId="{BA44E6CA-03F3-47EA-A9F3-5C0674E28D61}"/>
          </ac:spMkLst>
        </pc:spChg>
        <pc:spChg chg="add del">
          <ac:chgData name="Dumitru Fornea" userId="5dbff9b92db018f0" providerId="LiveId" clId="{83886A81-365B-4822-930A-30733CAC4B38}" dt="2022-01-30T20:16:02.651" v="527" actId="26606"/>
          <ac:spMkLst>
            <pc:docMk/>
            <pc:sldMk cId="3120208369" sldId="296"/>
            <ac:spMk id="50" creationId="{2E922E9E-A29B-4164-A634-B718A43369CA}"/>
          </ac:spMkLst>
        </pc:spChg>
        <pc:spChg chg="add del">
          <ac:chgData name="Dumitru Fornea" userId="5dbff9b92db018f0" providerId="LiveId" clId="{83886A81-365B-4822-930A-30733CAC4B38}" dt="2022-01-30T20:16:27.559" v="531" actId="26606"/>
          <ac:spMkLst>
            <pc:docMk/>
            <pc:sldMk cId="3120208369" sldId="296"/>
            <ac:spMk id="52" creationId="{FAFB3478-4AEC-431E-93B2-1593839C16DA}"/>
          </ac:spMkLst>
        </pc:spChg>
        <pc:spChg chg="add del">
          <ac:chgData name="Dumitru Fornea" userId="5dbff9b92db018f0" providerId="LiveId" clId="{83886A81-365B-4822-930A-30733CAC4B38}" dt="2022-01-30T20:16:27.559" v="531" actId="26606"/>
          <ac:spMkLst>
            <pc:docMk/>
            <pc:sldMk cId="3120208369" sldId="296"/>
            <ac:spMk id="53" creationId="{3FFB0B4B-B126-43E0-A25C-BA5634332524}"/>
          </ac:spMkLst>
        </pc:spChg>
        <pc:spChg chg="add del">
          <ac:chgData name="Dumitru Fornea" userId="5dbff9b92db018f0" providerId="LiveId" clId="{83886A81-365B-4822-930A-30733CAC4B38}" dt="2022-01-30T20:16:27.559" v="531" actId="26606"/>
          <ac:spMkLst>
            <pc:docMk/>
            <pc:sldMk cId="3120208369" sldId="296"/>
            <ac:spMk id="60" creationId="{2E922E9E-A29B-4164-A634-B718A43369CA}"/>
          </ac:spMkLst>
        </pc:spChg>
        <pc:grpChg chg="add del">
          <ac:chgData name="Dumitru Fornea" userId="5dbff9b92db018f0" providerId="LiveId" clId="{83886A81-365B-4822-930A-30733CAC4B38}" dt="2022-01-30T20:17:07.882" v="549" actId="26606"/>
          <ac:grpSpMkLst>
            <pc:docMk/>
            <pc:sldMk cId="3120208369" sldId="296"/>
            <ac:grpSpMk id="14" creationId="{0F09097D-8483-4B7B-BEC5-0B86BF59F9C1}"/>
          </ac:grpSpMkLst>
        </pc:grpChg>
        <pc:grpChg chg="add del">
          <ac:chgData name="Dumitru Fornea" userId="5dbff9b92db018f0" providerId="LiveId" clId="{83886A81-365B-4822-930A-30733CAC4B38}" dt="2022-01-30T20:16:02.651" v="527" actId="26606"/>
          <ac:grpSpMkLst>
            <pc:docMk/>
            <pc:sldMk cId="3120208369" sldId="296"/>
            <ac:grpSpMk id="41" creationId="{3DD549F6-F801-4D87-96F7-1D823350025B}"/>
          </ac:grpSpMkLst>
        </pc:grpChg>
        <pc:grpChg chg="add del">
          <ac:chgData name="Dumitru Fornea" userId="5dbff9b92db018f0" providerId="LiveId" clId="{83886A81-365B-4822-930A-30733CAC4B38}" dt="2022-01-30T20:16:27.559" v="531" actId="26606"/>
          <ac:grpSpMkLst>
            <pc:docMk/>
            <pc:sldMk cId="3120208369" sldId="296"/>
            <ac:grpSpMk id="54" creationId="{D13DA020-06EA-4BBB-9CBF-BF7961B08258}"/>
          </ac:grpSpMkLst>
        </pc:grpChg>
        <pc:picChg chg="add mod modCrop">
          <ac:chgData name="Dumitru Fornea" userId="5dbff9b92db018f0" providerId="LiveId" clId="{83886A81-365B-4822-930A-30733CAC4B38}" dt="2022-01-30T20:17:07.882" v="549" actId="26606"/>
          <ac:picMkLst>
            <pc:docMk/>
            <pc:sldMk cId="3120208369" sldId="296"/>
            <ac:picMk id="5" creationId="{12A5A0A7-8728-42F5-BCFA-BB06820351E2}"/>
          </ac:picMkLst>
        </pc:picChg>
        <pc:picChg chg="add mod ord">
          <ac:chgData name="Dumitru Fornea" userId="5dbff9b92db018f0" providerId="LiveId" clId="{83886A81-365B-4822-930A-30733CAC4B38}" dt="2022-01-30T20:17:07.882" v="549" actId="26606"/>
          <ac:picMkLst>
            <pc:docMk/>
            <pc:sldMk cId="3120208369" sldId="296"/>
            <ac:picMk id="7" creationId="{F82BAE07-E8BE-4855-A9E2-B630ED21D4E1}"/>
          </ac:picMkLst>
        </pc:picChg>
      </pc:sldChg>
      <pc:sldChg chg="addSp delSp modSp new mod setBg">
        <pc:chgData name="Dumitru Fornea" userId="5dbff9b92db018f0" providerId="LiveId" clId="{83886A81-365B-4822-930A-30733CAC4B38}" dt="2022-01-30T20:44:06.012" v="627" actId="1076"/>
        <pc:sldMkLst>
          <pc:docMk/>
          <pc:sldMk cId="2450306075" sldId="297"/>
        </pc:sldMkLst>
        <pc:spChg chg="mod ord">
          <ac:chgData name="Dumitru Fornea" userId="5dbff9b92db018f0" providerId="LiveId" clId="{83886A81-365B-4822-930A-30733CAC4B38}" dt="2022-01-30T20:44:00.790" v="625" actId="1076"/>
          <ac:spMkLst>
            <pc:docMk/>
            <pc:sldMk cId="2450306075" sldId="297"/>
            <ac:spMk id="2" creationId="{6A870822-245C-4F33-991D-97042DCD4ADD}"/>
          </ac:spMkLst>
        </pc:spChg>
        <pc:spChg chg="del">
          <ac:chgData name="Dumitru Fornea" userId="5dbff9b92db018f0" providerId="LiveId" clId="{83886A81-365B-4822-930A-30733CAC4B38}" dt="2022-01-30T20:25:08.564" v="555" actId="931"/>
          <ac:spMkLst>
            <pc:docMk/>
            <pc:sldMk cId="2450306075" sldId="297"/>
            <ac:spMk id="3" creationId="{ABCE4281-998D-4187-861C-3CBA783160DF}"/>
          </ac:spMkLst>
        </pc:spChg>
        <pc:spChg chg="add del mod">
          <ac:chgData name="Dumitru Fornea" userId="5dbff9b92db018f0" providerId="LiveId" clId="{83886A81-365B-4822-930A-30733CAC4B38}" dt="2022-01-30T20:41:38.831" v="605" actId="21"/>
          <ac:spMkLst>
            <pc:docMk/>
            <pc:sldMk cId="2450306075" sldId="297"/>
            <ac:spMk id="7" creationId="{63B020D9-E41B-4996-81B5-4B708611D7A7}"/>
          </ac:spMkLst>
        </pc:spChg>
        <pc:spChg chg="add del mod">
          <ac:chgData name="Dumitru Fornea" userId="5dbff9b92db018f0" providerId="LiveId" clId="{83886A81-365B-4822-930A-30733CAC4B38}" dt="2022-01-30T20:41:30.856" v="604" actId="21"/>
          <ac:spMkLst>
            <pc:docMk/>
            <pc:sldMk cId="2450306075" sldId="297"/>
            <ac:spMk id="9" creationId="{20722B83-88C3-4479-9EFE-8D9FEA1B9486}"/>
          </ac:spMkLst>
        </pc:spChg>
        <pc:spChg chg="add">
          <ac:chgData name="Dumitru Fornea" userId="5dbff9b92db018f0" providerId="LiveId" clId="{83886A81-365B-4822-930A-30733CAC4B38}" dt="2022-01-30T20:25:31.929" v="557" actId="26606"/>
          <ac:spMkLst>
            <pc:docMk/>
            <pc:sldMk cId="2450306075" sldId="297"/>
            <ac:spMk id="12" creationId="{03AE087C-11E2-4305-9282-D7F122FE726E}"/>
          </ac:spMkLst>
        </pc:spChg>
        <pc:grpChg chg="add">
          <ac:chgData name="Dumitru Fornea" userId="5dbff9b92db018f0" providerId="LiveId" clId="{83886A81-365B-4822-930A-30733CAC4B38}" dt="2022-01-30T20:25:31.929" v="557" actId="26606"/>
          <ac:grpSpMkLst>
            <pc:docMk/>
            <pc:sldMk cId="2450306075" sldId="297"/>
            <ac:grpSpMk id="14" creationId="{6ACF365D-F104-414F-93C3-D9F568808E0D}"/>
          </ac:grpSpMkLst>
        </pc:grpChg>
        <pc:picChg chg="add del mod">
          <ac:chgData name="Dumitru Fornea" userId="5dbff9b92db018f0" providerId="LiveId" clId="{83886A81-365B-4822-930A-30733CAC4B38}" dt="2022-01-30T20:44:06.012" v="627" actId="1076"/>
          <ac:picMkLst>
            <pc:docMk/>
            <pc:sldMk cId="2450306075" sldId="297"/>
            <ac:picMk id="5" creationId="{34340F6F-F5B0-46C5-8785-22BA76CCBBE1}"/>
          </ac:picMkLst>
        </pc:picChg>
      </pc:sldChg>
      <pc:sldChg chg="addSp delSp modSp new mod setBg">
        <pc:chgData name="Dumitru Fornea" userId="5dbff9b92db018f0" providerId="LiveId" clId="{83886A81-365B-4822-930A-30733CAC4B38}" dt="2022-01-30T21:26:45.893" v="811" actId="1076"/>
        <pc:sldMkLst>
          <pc:docMk/>
          <pc:sldMk cId="2936213956" sldId="298"/>
        </pc:sldMkLst>
        <pc:spChg chg="mod ord">
          <ac:chgData name="Dumitru Fornea" userId="5dbff9b92db018f0" providerId="LiveId" clId="{83886A81-365B-4822-930A-30733CAC4B38}" dt="2022-01-30T21:26:45.893" v="811" actId="1076"/>
          <ac:spMkLst>
            <pc:docMk/>
            <pc:sldMk cId="2936213956" sldId="298"/>
            <ac:spMk id="2" creationId="{D5E7776C-227D-4AD1-9781-B3F3561579C4}"/>
          </ac:spMkLst>
        </pc:spChg>
        <pc:spChg chg="add del">
          <ac:chgData name="Dumitru Fornea" userId="5dbff9b92db018f0" providerId="LiveId" clId="{83886A81-365B-4822-930A-30733CAC4B38}" dt="2022-01-30T20:37:40.163" v="598" actId="931"/>
          <ac:spMkLst>
            <pc:docMk/>
            <pc:sldMk cId="2936213956" sldId="298"/>
            <ac:spMk id="3" creationId="{92AE950B-79E3-4EC0-A6E7-E04582BC51CC}"/>
          </ac:spMkLst>
        </pc:spChg>
        <pc:spChg chg="add del mod">
          <ac:chgData name="Dumitru Fornea" userId="5dbff9b92db018f0" providerId="LiveId" clId="{83886A81-365B-4822-930A-30733CAC4B38}" dt="2022-01-30T20:40:04.996" v="600" actId="931"/>
          <ac:spMkLst>
            <pc:docMk/>
            <pc:sldMk cId="2936213956" sldId="298"/>
            <ac:spMk id="11" creationId="{F0E44FEE-07B7-45C8-93DC-29BA328AAACA}"/>
          </ac:spMkLst>
        </pc:spChg>
        <pc:spChg chg="add del mod">
          <ac:chgData name="Dumitru Fornea" userId="5dbff9b92db018f0" providerId="LiveId" clId="{83886A81-365B-4822-930A-30733CAC4B38}" dt="2022-01-30T20:40:58.880" v="602" actId="931"/>
          <ac:spMkLst>
            <pc:docMk/>
            <pc:sldMk cId="2936213956" sldId="298"/>
            <ac:spMk id="15" creationId="{0BA6B077-95D0-4E0C-9308-2DAB122F5041}"/>
          </ac:spMkLst>
        </pc:spChg>
        <pc:spChg chg="add del mod">
          <ac:chgData name="Dumitru Fornea" userId="5dbff9b92db018f0" providerId="LiveId" clId="{83886A81-365B-4822-930A-30733CAC4B38}" dt="2022-01-30T20:48:18.354" v="632" actId="931"/>
          <ac:spMkLst>
            <pc:docMk/>
            <pc:sldMk cId="2936213956" sldId="298"/>
            <ac:spMk id="19" creationId="{246FA679-02E7-4E07-BF1E-2D0097FBA1DA}"/>
          </ac:spMkLst>
        </pc:spChg>
        <pc:spChg chg="add del mod">
          <ac:chgData name="Dumitru Fornea" userId="5dbff9b92db018f0" providerId="LiveId" clId="{83886A81-365B-4822-930A-30733CAC4B38}" dt="2022-01-30T20:49:15.462" v="639" actId="21"/>
          <ac:spMkLst>
            <pc:docMk/>
            <pc:sldMk cId="2936213956" sldId="298"/>
            <ac:spMk id="25" creationId="{11CC3ED6-3108-48A7-8EC1-708228116907}"/>
          </ac:spMkLst>
        </pc:spChg>
        <pc:spChg chg="add del">
          <ac:chgData name="Dumitru Fornea" userId="5dbff9b92db018f0" providerId="LiveId" clId="{83886A81-365B-4822-930A-30733CAC4B38}" dt="2022-01-30T20:49:51.108" v="643" actId="26606"/>
          <ac:spMkLst>
            <pc:docMk/>
            <pc:sldMk cId="2936213956" sldId="298"/>
            <ac:spMk id="28" creationId="{03AE087C-11E2-4305-9282-D7F122FE726E}"/>
          </ac:spMkLst>
        </pc:spChg>
        <pc:spChg chg="add">
          <ac:chgData name="Dumitru Fornea" userId="5dbff9b92db018f0" providerId="LiveId" clId="{83886A81-365B-4822-930A-30733CAC4B38}" dt="2022-01-30T20:49:51.108" v="643" actId="26606"/>
          <ac:spMkLst>
            <pc:docMk/>
            <pc:sldMk cId="2936213956" sldId="298"/>
            <ac:spMk id="41" creationId="{0F358BAA-9C8A-4E17-BAD8-32FD6FFEA730}"/>
          </ac:spMkLst>
        </pc:spChg>
        <pc:spChg chg="add">
          <ac:chgData name="Dumitru Fornea" userId="5dbff9b92db018f0" providerId="LiveId" clId="{83886A81-365B-4822-930A-30733CAC4B38}" dt="2022-01-30T20:49:51.108" v="643" actId="26606"/>
          <ac:spMkLst>
            <pc:docMk/>
            <pc:sldMk cId="2936213956" sldId="298"/>
            <ac:spMk id="43" creationId="{4D6F41A4-BEE3-4935-9371-4ADEA67A22F9}"/>
          </ac:spMkLst>
        </pc:spChg>
        <pc:spChg chg="add">
          <ac:chgData name="Dumitru Fornea" userId="5dbff9b92db018f0" providerId="LiveId" clId="{83886A81-365B-4822-930A-30733CAC4B38}" dt="2022-01-30T20:49:51.108" v="643" actId="26606"/>
          <ac:spMkLst>
            <pc:docMk/>
            <pc:sldMk cId="2936213956" sldId="298"/>
            <ac:spMk id="52" creationId="{7FE1D329-7CB2-4DF5-B0C0-36DD19EBC66D}"/>
          </ac:spMkLst>
        </pc:spChg>
        <pc:spChg chg="add">
          <ac:chgData name="Dumitru Fornea" userId="5dbff9b92db018f0" providerId="LiveId" clId="{83886A81-365B-4822-930A-30733CAC4B38}" dt="2022-01-30T20:49:51.108" v="643" actId="26606"/>
          <ac:spMkLst>
            <pc:docMk/>
            <pc:sldMk cId="2936213956" sldId="298"/>
            <ac:spMk id="54" creationId="{A7971386-B2B0-4A38-8D3B-8CF23AAA610C}"/>
          </ac:spMkLst>
        </pc:spChg>
        <pc:spChg chg="add">
          <ac:chgData name="Dumitru Fornea" userId="5dbff9b92db018f0" providerId="LiveId" clId="{83886A81-365B-4822-930A-30733CAC4B38}" dt="2022-01-30T20:49:51.108" v="643" actId="26606"/>
          <ac:spMkLst>
            <pc:docMk/>
            <pc:sldMk cId="2936213956" sldId="298"/>
            <ac:spMk id="56" creationId="{96AE4BD0-E2D6-4FE1-9295-59E338A45340}"/>
          </ac:spMkLst>
        </pc:spChg>
        <pc:spChg chg="add">
          <ac:chgData name="Dumitru Fornea" userId="5dbff9b92db018f0" providerId="LiveId" clId="{83886A81-365B-4822-930A-30733CAC4B38}" dt="2022-01-30T20:49:51.108" v="643" actId="26606"/>
          <ac:spMkLst>
            <pc:docMk/>
            <pc:sldMk cId="2936213956" sldId="298"/>
            <ac:spMk id="58" creationId="{0D29D77D-2D4E-4868-960B-BEDA724F5CE2}"/>
          </ac:spMkLst>
        </pc:spChg>
        <pc:grpChg chg="add del">
          <ac:chgData name="Dumitru Fornea" userId="5dbff9b92db018f0" providerId="LiveId" clId="{83886A81-365B-4822-930A-30733CAC4B38}" dt="2022-01-30T20:49:51.108" v="643" actId="26606"/>
          <ac:grpSpMkLst>
            <pc:docMk/>
            <pc:sldMk cId="2936213956" sldId="298"/>
            <ac:grpSpMk id="30" creationId="{6ACF365D-F104-414F-93C3-D9F568808E0D}"/>
          </ac:grpSpMkLst>
        </pc:grpChg>
        <pc:grpChg chg="add">
          <ac:chgData name="Dumitru Fornea" userId="5dbff9b92db018f0" providerId="LiveId" clId="{83886A81-365B-4822-930A-30733CAC4B38}" dt="2022-01-30T20:49:51.108" v="643" actId="26606"/>
          <ac:grpSpMkLst>
            <pc:docMk/>
            <pc:sldMk cId="2936213956" sldId="298"/>
            <ac:grpSpMk id="45" creationId="{7726F010-956A-40BC-8A1F-8002DC729B4C}"/>
          </ac:grpSpMkLst>
        </pc:grpChg>
        <pc:picChg chg="add del mod">
          <ac:chgData name="Dumitru Fornea" userId="5dbff9b92db018f0" providerId="LiveId" clId="{83886A81-365B-4822-930A-30733CAC4B38}" dt="2022-01-30T20:36:26.992" v="591"/>
          <ac:picMkLst>
            <pc:docMk/>
            <pc:sldMk cId="2936213956" sldId="298"/>
            <ac:picMk id="4" creationId="{E8D80237-258C-44AF-8490-32DA014845F1}"/>
          </ac:picMkLst>
        </pc:picChg>
        <pc:picChg chg="add del mod">
          <ac:chgData name="Dumitru Fornea" userId="5dbff9b92db018f0" providerId="LiveId" clId="{83886A81-365B-4822-930A-30733CAC4B38}" dt="2022-01-30T20:36:42.184" v="595"/>
          <ac:picMkLst>
            <pc:docMk/>
            <pc:sldMk cId="2936213956" sldId="298"/>
            <ac:picMk id="5" creationId="{697781D5-AD5C-41A5-8DA7-B7B12D909711}"/>
          </ac:picMkLst>
        </pc:picChg>
        <pc:picChg chg="add del mod">
          <ac:chgData name="Dumitru Fornea" userId="5dbff9b92db018f0" providerId="LiveId" clId="{83886A81-365B-4822-930A-30733CAC4B38}" dt="2022-01-30T20:37:46.459" v="599" actId="21"/>
          <ac:picMkLst>
            <pc:docMk/>
            <pc:sldMk cId="2936213956" sldId="298"/>
            <ac:picMk id="7" creationId="{3BB6D9A9-CFAD-43B8-98EB-1E98BCCFC6B7}"/>
          </ac:picMkLst>
        </pc:picChg>
        <pc:picChg chg="add del mod">
          <ac:chgData name="Dumitru Fornea" userId="5dbff9b92db018f0" providerId="LiveId" clId="{83886A81-365B-4822-930A-30733CAC4B38}" dt="2022-01-30T20:37:46.459" v="599" actId="21"/>
          <ac:picMkLst>
            <pc:docMk/>
            <pc:sldMk cId="2936213956" sldId="298"/>
            <ac:picMk id="9" creationId="{DE4AC5BC-B03B-4001-90D8-FF10B4C1AAD9}"/>
          </ac:picMkLst>
        </pc:picChg>
        <pc:picChg chg="add del mod">
          <ac:chgData name="Dumitru Fornea" userId="5dbff9b92db018f0" providerId="LiveId" clId="{83886A81-365B-4822-930A-30733CAC4B38}" dt="2022-01-30T20:40:13.644" v="601" actId="21"/>
          <ac:picMkLst>
            <pc:docMk/>
            <pc:sldMk cId="2936213956" sldId="298"/>
            <ac:picMk id="13" creationId="{ED0392F1-0780-40DA-A52A-773AD5CAEE38}"/>
          </ac:picMkLst>
        </pc:picChg>
        <pc:picChg chg="add del mod">
          <ac:chgData name="Dumitru Fornea" userId="5dbff9b92db018f0" providerId="LiveId" clId="{83886A81-365B-4822-930A-30733CAC4B38}" dt="2022-01-30T20:41:17.161" v="603" actId="21"/>
          <ac:picMkLst>
            <pc:docMk/>
            <pc:sldMk cId="2936213956" sldId="298"/>
            <ac:picMk id="17" creationId="{87F91E46-5555-4177-86AC-7A4B0D12EC42}"/>
          </ac:picMkLst>
        </pc:picChg>
        <pc:picChg chg="add del mod ord">
          <ac:chgData name="Dumitru Fornea" userId="5dbff9b92db018f0" providerId="LiveId" clId="{83886A81-365B-4822-930A-30733CAC4B38}" dt="2022-01-30T20:49:51.108" v="643" actId="26606"/>
          <ac:picMkLst>
            <pc:docMk/>
            <pc:sldMk cId="2936213956" sldId="298"/>
            <ac:picMk id="21" creationId="{CDE8CD80-9710-4B78-A841-C59C2B8A92A9}"/>
          </ac:picMkLst>
        </pc:picChg>
      </pc:sldChg>
      <pc:sldChg chg="addSp delSp modSp new mod setBg">
        <pc:chgData name="Dumitru Fornea" userId="5dbff9b92db018f0" providerId="LiveId" clId="{83886A81-365B-4822-930A-30733CAC4B38}" dt="2022-01-30T21:26:48.449" v="812" actId="14100"/>
        <pc:sldMkLst>
          <pc:docMk/>
          <pc:sldMk cId="2367476259" sldId="299"/>
        </pc:sldMkLst>
        <pc:spChg chg="mod ord">
          <ac:chgData name="Dumitru Fornea" userId="5dbff9b92db018f0" providerId="LiveId" clId="{83886A81-365B-4822-930A-30733CAC4B38}" dt="2022-01-30T21:26:48.449" v="812" actId="14100"/>
          <ac:spMkLst>
            <pc:docMk/>
            <pc:sldMk cId="2367476259" sldId="299"/>
            <ac:spMk id="2" creationId="{21A8C22A-FCA9-4D20-921A-C40BA48B2DA2}"/>
          </ac:spMkLst>
        </pc:spChg>
        <pc:spChg chg="del mod">
          <ac:chgData name="Dumitru Fornea" userId="5dbff9b92db018f0" providerId="LiveId" clId="{83886A81-365B-4822-930A-30733CAC4B38}" dt="2022-01-30T21:21:46.146" v="705" actId="931"/>
          <ac:spMkLst>
            <pc:docMk/>
            <pc:sldMk cId="2367476259" sldId="299"/>
            <ac:spMk id="3" creationId="{7243E295-1C3E-4400-893F-BE8ED03B5983}"/>
          </ac:spMkLst>
        </pc:spChg>
        <pc:spChg chg="add">
          <ac:chgData name="Dumitru Fornea" userId="5dbff9b92db018f0" providerId="LiveId" clId="{83886A81-365B-4822-930A-30733CAC4B38}" dt="2022-01-30T21:21:53.760" v="706" actId="26606"/>
          <ac:spMkLst>
            <pc:docMk/>
            <pc:sldMk cId="2367476259" sldId="299"/>
            <ac:spMk id="10" creationId="{0F358BAA-9C8A-4E17-BAD8-32FD6FFEA730}"/>
          </ac:spMkLst>
        </pc:spChg>
        <pc:spChg chg="add">
          <ac:chgData name="Dumitru Fornea" userId="5dbff9b92db018f0" providerId="LiveId" clId="{83886A81-365B-4822-930A-30733CAC4B38}" dt="2022-01-30T21:21:53.760" v="706" actId="26606"/>
          <ac:spMkLst>
            <pc:docMk/>
            <pc:sldMk cId="2367476259" sldId="299"/>
            <ac:spMk id="12" creationId="{4D6F41A4-BEE3-4935-9371-4ADEA67A22F9}"/>
          </ac:spMkLst>
        </pc:spChg>
        <pc:spChg chg="add">
          <ac:chgData name="Dumitru Fornea" userId="5dbff9b92db018f0" providerId="LiveId" clId="{83886A81-365B-4822-930A-30733CAC4B38}" dt="2022-01-30T21:21:53.760" v="706" actId="26606"/>
          <ac:spMkLst>
            <pc:docMk/>
            <pc:sldMk cId="2367476259" sldId="299"/>
            <ac:spMk id="21" creationId="{7FE1D329-7CB2-4DF5-B0C0-36DD19EBC66D}"/>
          </ac:spMkLst>
        </pc:spChg>
        <pc:spChg chg="add">
          <ac:chgData name="Dumitru Fornea" userId="5dbff9b92db018f0" providerId="LiveId" clId="{83886A81-365B-4822-930A-30733CAC4B38}" dt="2022-01-30T21:21:53.760" v="706" actId="26606"/>
          <ac:spMkLst>
            <pc:docMk/>
            <pc:sldMk cId="2367476259" sldId="299"/>
            <ac:spMk id="23" creationId="{B6D694DB-A3FC-4F14-A225-17BEBA4416DA}"/>
          </ac:spMkLst>
        </pc:spChg>
        <pc:spChg chg="add">
          <ac:chgData name="Dumitru Fornea" userId="5dbff9b92db018f0" providerId="LiveId" clId="{83886A81-365B-4822-930A-30733CAC4B38}" dt="2022-01-30T21:21:53.760" v="706" actId="26606"/>
          <ac:spMkLst>
            <pc:docMk/>
            <pc:sldMk cId="2367476259" sldId="299"/>
            <ac:spMk id="25" creationId="{6233B4D5-2565-4CC0-A9B1-C9EA9E9DE306}"/>
          </ac:spMkLst>
        </pc:spChg>
        <pc:grpChg chg="add">
          <ac:chgData name="Dumitru Fornea" userId="5dbff9b92db018f0" providerId="LiveId" clId="{83886A81-365B-4822-930A-30733CAC4B38}" dt="2022-01-30T21:21:53.760" v="706" actId="26606"/>
          <ac:grpSpMkLst>
            <pc:docMk/>
            <pc:sldMk cId="2367476259" sldId="299"/>
            <ac:grpSpMk id="14" creationId="{7726F010-956A-40BC-8A1F-8002DC729B4C}"/>
          </ac:grpSpMkLst>
        </pc:grpChg>
        <pc:picChg chg="add mod">
          <ac:chgData name="Dumitru Fornea" userId="5dbff9b92db018f0" providerId="LiveId" clId="{83886A81-365B-4822-930A-30733CAC4B38}" dt="2022-01-30T21:22:04.304" v="708" actId="1076"/>
          <ac:picMkLst>
            <pc:docMk/>
            <pc:sldMk cId="2367476259" sldId="299"/>
            <ac:picMk id="5" creationId="{8F1FB7E4-14AF-442D-ACE1-0078285611D1}"/>
          </ac:picMkLst>
        </pc:picChg>
      </pc:sldChg>
      <pc:sldChg chg="addSp delSp modSp new mod setBg">
        <pc:chgData name="Dumitru Fornea" userId="5dbff9b92db018f0" providerId="LiveId" clId="{83886A81-365B-4822-930A-30733CAC4B38}" dt="2022-01-30T21:38:05.352" v="872" actId="1076"/>
        <pc:sldMkLst>
          <pc:docMk/>
          <pc:sldMk cId="1994183498" sldId="300"/>
        </pc:sldMkLst>
        <pc:spChg chg="add del mod ord">
          <ac:chgData name="Dumitru Fornea" userId="5dbff9b92db018f0" providerId="LiveId" clId="{83886A81-365B-4822-930A-30733CAC4B38}" dt="2022-01-30T21:38:05.352" v="872" actId="1076"/>
          <ac:spMkLst>
            <pc:docMk/>
            <pc:sldMk cId="1994183498" sldId="300"/>
            <ac:spMk id="2" creationId="{1B9AC615-9AC9-40F0-B47C-97B15AA556D2}"/>
          </ac:spMkLst>
        </pc:spChg>
        <pc:spChg chg="add del">
          <ac:chgData name="Dumitru Fornea" userId="5dbff9b92db018f0" providerId="LiveId" clId="{83886A81-365B-4822-930A-30733CAC4B38}" dt="2022-01-30T21:34:10.127" v="830" actId="931"/>
          <ac:spMkLst>
            <pc:docMk/>
            <pc:sldMk cId="1994183498" sldId="300"/>
            <ac:spMk id="3" creationId="{BF32AD2C-3FE1-4E95-89D1-F878F269F4DE}"/>
          </ac:spMkLst>
        </pc:spChg>
        <pc:spChg chg="add del">
          <ac:chgData name="Dumitru Fornea" userId="5dbff9b92db018f0" providerId="LiveId" clId="{83886A81-365B-4822-930A-30733CAC4B38}" dt="2022-01-30T21:31:39.098" v="820" actId="26606"/>
          <ac:spMkLst>
            <pc:docMk/>
            <pc:sldMk cId="1994183498" sldId="300"/>
            <ac:spMk id="9" creationId="{0F358BAA-9C8A-4E17-BAD8-32FD6FFEA730}"/>
          </ac:spMkLst>
        </pc:spChg>
        <pc:spChg chg="add del">
          <ac:chgData name="Dumitru Fornea" userId="5dbff9b92db018f0" providerId="LiveId" clId="{83886A81-365B-4822-930A-30733CAC4B38}" dt="2022-01-30T21:31:05.686" v="816" actId="26606"/>
          <ac:spMkLst>
            <pc:docMk/>
            <pc:sldMk cId="1994183498" sldId="300"/>
            <ac:spMk id="10" creationId="{0F358BAA-9C8A-4E17-BAD8-32FD6FFEA730}"/>
          </ac:spMkLst>
        </pc:spChg>
        <pc:spChg chg="add del">
          <ac:chgData name="Dumitru Fornea" userId="5dbff9b92db018f0" providerId="LiveId" clId="{83886A81-365B-4822-930A-30733CAC4B38}" dt="2022-01-30T21:31:39.098" v="820" actId="26606"/>
          <ac:spMkLst>
            <pc:docMk/>
            <pc:sldMk cId="1994183498" sldId="300"/>
            <ac:spMk id="11" creationId="{4D6F41A4-BEE3-4935-9371-4ADEA67A22F9}"/>
          </ac:spMkLst>
        </pc:spChg>
        <pc:spChg chg="add del">
          <ac:chgData name="Dumitru Fornea" userId="5dbff9b92db018f0" providerId="LiveId" clId="{83886A81-365B-4822-930A-30733CAC4B38}" dt="2022-01-30T21:31:05.686" v="816" actId="26606"/>
          <ac:spMkLst>
            <pc:docMk/>
            <pc:sldMk cId="1994183498" sldId="300"/>
            <ac:spMk id="12" creationId="{4D6F41A4-BEE3-4935-9371-4ADEA67A22F9}"/>
          </ac:spMkLst>
        </pc:spChg>
        <pc:spChg chg="add del">
          <ac:chgData name="Dumitru Fornea" userId="5dbff9b92db018f0" providerId="LiveId" clId="{83886A81-365B-4822-930A-30733CAC4B38}" dt="2022-01-30T21:31:39.098" v="820" actId="26606"/>
          <ac:spMkLst>
            <pc:docMk/>
            <pc:sldMk cId="1994183498" sldId="300"/>
            <ac:spMk id="15" creationId="{7FE1D329-7CB2-4DF5-B0C0-36DD19EBC66D}"/>
          </ac:spMkLst>
        </pc:spChg>
        <pc:spChg chg="add del">
          <ac:chgData name="Dumitru Fornea" userId="5dbff9b92db018f0" providerId="LiveId" clId="{83886A81-365B-4822-930A-30733CAC4B38}" dt="2022-01-30T21:31:05.686" v="816" actId="26606"/>
          <ac:spMkLst>
            <pc:docMk/>
            <pc:sldMk cId="1994183498" sldId="300"/>
            <ac:spMk id="21" creationId="{7FE1D329-7CB2-4DF5-B0C0-36DD19EBC66D}"/>
          </ac:spMkLst>
        </pc:spChg>
        <pc:spChg chg="add del">
          <ac:chgData name="Dumitru Fornea" userId="5dbff9b92db018f0" providerId="LiveId" clId="{83886A81-365B-4822-930A-30733CAC4B38}" dt="2022-01-30T21:31:39.098" v="820" actId="26606"/>
          <ac:spMkLst>
            <pc:docMk/>
            <pc:sldMk cId="1994183498" sldId="300"/>
            <ac:spMk id="22" creationId="{B6D694DB-A3FC-4F14-A225-17BEBA4416DA}"/>
          </ac:spMkLst>
        </pc:spChg>
        <pc:spChg chg="add del">
          <ac:chgData name="Dumitru Fornea" userId="5dbff9b92db018f0" providerId="LiveId" clId="{83886A81-365B-4822-930A-30733CAC4B38}" dt="2022-01-30T21:31:05.686" v="816" actId="26606"/>
          <ac:spMkLst>
            <pc:docMk/>
            <pc:sldMk cId="1994183498" sldId="300"/>
            <ac:spMk id="23" creationId="{B6D694DB-A3FC-4F14-A225-17BEBA4416DA}"/>
          </ac:spMkLst>
        </pc:spChg>
        <pc:spChg chg="add del">
          <ac:chgData name="Dumitru Fornea" userId="5dbff9b92db018f0" providerId="LiveId" clId="{83886A81-365B-4822-930A-30733CAC4B38}" dt="2022-01-30T21:31:48.267" v="822" actId="26606"/>
          <ac:spMkLst>
            <pc:docMk/>
            <pc:sldMk cId="1994183498" sldId="300"/>
            <ac:spMk id="24" creationId="{03AE087C-11E2-4305-9282-D7F122FE726E}"/>
          </ac:spMkLst>
        </pc:spChg>
        <pc:spChg chg="add del">
          <ac:chgData name="Dumitru Fornea" userId="5dbff9b92db018f0" providerId="LiveId" clId="{83886A81-365B-4822-930A-30733CAC4B38}" dt="2022-01-30T21:31:48.267" v="822" actId="26606"/>
          <ac:spMkLst>
            <pc:docMk/>
            <pc:sldMk cId="1994183498" sldId="300"/>
            <ac:spMk id="26" creationId="{1B9AC615-9AC9-40F0-B47C-97B15AA556D2}"/>
          </ac:spMkLst>
        </pc:spChg>
        <pc:spChg chg="add del">
          <ac:chgData name="Dumitru Fornea" userId="5dbff9b92db018f0" providerId="LiveId" clId="{83886A81-365B-4822-930A-30733CAC4B38}" dt="2022-01-30T21:31:48.267" v="822" actId="26606"/>
          <ac:spMkLst>
            <pc:docMk/>
            <pc:sldMk cId="1994183498" sldId="300"/>
            <ac:spMk id="27" creationId="{C1BFF9F7-214F-4DEF-9E2B-5C15DB5C7361}"/>
          </ac:spMkLst>
        </pc:spChg>
        <pc:spChg chg="add del">
          <ac:chgData name="Dumitru Fornea" userId="5dbff9b92db018f0" providerId="LiveId" clId="{83886A81-365B-4822-930A-30733CAC4B38}" dt="2022-01-30T21:34:14.277" v="832" actId="26606"/>
          <ac:spMkLst>
            <pc:docMk/>
            <pc:sldMk cId="1994183498" sldId="300"/>
            <ac:spMk id="41" creationId="{0F358BAA-9C8A-4E17-BAD8-32FD6FFEA730}"/>
          </ac:spMkLst>
        </pc:spChg>
        <pc:spChg chg="add del">
          <ac:chgData name="Dumitru Fornea" userId="5dbff9b92db018f0" providerId="LiveId" clId="{83886A81-365B-4822-930A-30733CAC4B38}" dt="2022-01-30T21:33:30.289" v="828" actId="26606"/>
          <ac:spMkLst>
            <pc:docMk/>
            <pc:sldMk cId="1994183498" sldId="300"/>
            <ac:spMk id="42" creationId="{0F358BAA-9C8A-4E17-BAD8-32FD6FFEA730}"/>
          </ac:spMkLst>
        </pc:spChg>
        <pc:spChg chg="add del">
          <ac:chgData name="Dumitru Fornea" userId="5dbff9b92db018f0" providerId="LiveId" clId="{83886A81-365B-4822-930A-30733CAC4B38}" dt="2022-01-30T21:34:14.277" v="832" actId="26606"/>
          <ac:spMkLst>
            <pc:docMk/>
            <pc:sldMk cId="1994183498" sldId="300"/>
            <ac:spMk id="43" creationId="{4D6F41A4-BEE3-4935-9371-4ADEA67A22F9}"/>
          </ac:spMkLst>
        </pc:spChg>
        <pc:spChg chg="add del">
          <ac:chgData name="Dumitru Fornea" userId="5dbff9b92db018f0" providerId="LiveId" clId="{83886A81-365B-4822-930A-30733CAC4B38}" dt="2022-01-30T21:33:30.289" v="828" actId="26606"/>
          <ac:spMkLst>
            <pc:docMk/>
            <pc:sldMk cId="1994183498" sldId="300"/>
            <ac:spMk id="44" creationId="{4D6F41A4-BEE3-4935-9371-4ADEA67A22F9}"/>
          </ac:spMkLst>
        </pc:spChg>
        <pc:spChg chg="add">
          <ac:chgData name="Dumitru Fornea" userId="5dbff9b92db018f0" providerId="LiveId" clId="{83886A81-365B-4822-930A-30733CAC4B38}" dt="2022-01-30T21:35:13.136" v="848" actId="26606"/>
          <ac:spMkLst>
            <pc:docMk/>
            <pc:sldMk cId="1994183498" sldId="300"/>
            <ac:spMk id="45" creationId="{0F358BAA-9C8A-4E17-BAD8-32FD6FFEA730}"/>
          </ac:spMkLst>
        </pc:spChg>
        <pc:spChg chg="add del">
          <ac:chgData name="Dumitru Fornea" userId="5dbff9b92db018f0" providerId="LiveId" clId="{83886A81-365B-4822-930A-30733CAC4B38}" dt="2022-01-30T21:34:14.277" v="832" actId="26606"/>
          <ac:spMkLst>
            <pc:docMk/>
            <pc:sldMk cId="1994183498" sldId="300"/>
            <ac:spMk id="47" creationId="{7FE1D329-7CB2-4DF5-B0C0-36DD19EBC66D}"/>
          </ac:spMkLst>
        </pc:spChg>
        <pc:spChg chg="add del">
          <ac:chgData name="Dumitru Fornea" userId="5dbff9b92db018f0" providerId="LiveId" clId="{83886A81-365B-4822-930A-30733CAC4B38}" dt="2022-01-30T21:33:30.289" v="828" actId="26606"/>
          <ac:spMkLst>
            <pc:docMk/>
            <pc:sldMk cId="1994183498" sldId="300"/>
            <ac:spMk id="53" creationId="{7FE1D329-7CB2-4DF5-B0C0-36DD19EBC66D}"/>
          </ac:spMkLst>
        </pc:spChg>
        <pc:spChg chg="add">
          <ac:chgData name="Dumitru Fornea" userId="5dbff9b92db018f0" providerId="LiveId" clId="{83886A81-365B-4822-930A-30733CAC4B38}" dt="2022-01-30T21:35:13.136" v="848" actId="26606"/>
          <ac:spMkLst>
            <pc:docMk/>
            <pc:sldMk cId="1994183498" sldId="300"/>
            <ac:spMk id="54" creationId="{4D6F41A4-BEE3-4935-9371-4ADEA67A22F9}"/>
          </ac:spMkLst>
        </pc:spChg>
        <pc:spChg chg="add del">
          <ac:chgData name="Dumitru Fornea" userId="5dbff9b92db018f0" providerId="LiveId" clId="{83886A81-365B-4822-930A-30733CAC4B38}" dt="2022-01-30T21:33:30.289" v="828" actId="26606"/>
          <ac:spMkLst>
            <pc:docMk/>
            <pc:sldMk cId="1994183498" sldId="300"/>
            <ac:spMk id="55" creationId="{B6D694DB-A3FC-4F14-A225-17BEBA4416DA}"/>
          </ac:spMkLst>
        </pc:spChg>
        <pc:spChg chg="add del">
          <ac:chgData name="Dumitru Fornea" userId="5dbff9b92db018f0" providerId="LiveId" clId="{83886A81-365B-4822-930A-30733CAC4B38}" dt="2022-01-30T21:34:14.277" v="832" actId="26606"/>
          <ac:spMkLst>
            <pc:docMk/>
            <pc:sldMk cId="1994183498" sldId="300"/>
            <ac:spMk id="57" creationId="{B6D694DB-A3FC-4F14-A225-17BEBA4416DA}"/>
          </ac:spMkLst>
        </pc:spChg>
        <pc:spChg chg="add del">
          <ac:chgData name="Dumitru Fornea" userId="5dbff9b92db018f0" providerId="LiveId" clId="{83886A81-365B-4822-930A-30733CAC4B38}" dt="2022-01-30T21:34:31.752" v="836" actId="26606"/>
          <ac:spMkLst>
            <pc:docMk/>
            <pc:sldMk cId="1994183498" sldId="300"/>
            <ac:spMk id="59" creationId="{774C59F6-927E-4017-B42A-7B08AAE14C46}"/>
          </ac:spMkLst>
        </pc:spChg>
        <pc:spChg chg="add del">
          <ac:chgData name="Dumitru Fornea" userId="5dbff9b92db018f0" providerId="LiveId" clId="{83886A81-365B-4822-930A-30733CAC4B38}" dt="2022-01-30T21:34:31.752" v="836" actId="26606"/>
          <ac:spMkLst>
            <pc:docMk/>
            <pc:sldMk cId="1994183498" sldId="300"/>
            <ac:spMk id="60" creationId="{0F358BAA-9C8A-4E17-BAD8-32FD6FFEA730}"/>
          </ac:spMkLst>
        </pc:spChg>
        <pc:spChg chg="add del">
          <ac:chgData name="Dumitru Fornea" userId="5dbff9b92db018f0" providerId="LiveId" clId="{83886A81-365B-4822-930A-30733CAC4B38}" dt="2022-01-30T21:34:31.752" v="836" actId="26606"/>
          <ac:spMkLst>
            <pc:docMk/>
            <pc:sldMk cId="1994183498" sldId="300"/>
            <ac:spMk id="61" creationId="{7E3C842E-4105-4D87-8535-4EE443361ABF}"/>
          </ac:spMkLst>
        </pc:spChg>
        <pc:spChg chg="add del">
          <ac:chgData name="Dumitru Fornea" userId="5dbff9b92db018f0" providerId="LiveId" clId="{83886A81-365B-4822-930A-30733CAC4B38}" dt="2022-01-30T21:34:31.752" v="836" actId="26606"/>
          <ac:spMkLst>
            <pc:docMk/>
            <pc:sldMk cId="1994183498" sldId="300"/>
            <ac:spMk id="62" creationId="{4D6F41A4-BEE3-4935-9371-4ADEA67A22F9}"/>
          </ac:spMkLst>
        </pc:spChg>
        <pc:spChg chg="add">
          <ac:chgData name="Dumitru Fornea" userId="5dbff9b92db018f0" providerId="LiveId" clId="{83886A81-365B-4822-930A-30733CAC4B38}" dt="2022-01-30T21:35:13.136" v="848" actId="26606"/>
          <ac:spMkLst>
            <pc:docMk/>
            <pc:sldMk cId="1994183498" sldId="300"/>
            <ac:spMk id="71" creationId="{7FE1D329-7CB2-4DF5-B0C0-36DD19EBC66D}"/>
          </ac:spMkLst>
        </pc:spChg>
        <pc:spChg chg="add">
          <ac:chgData name="Dumitru Fornea" userId="5dbff9b92db018f0" providerId="LiveId" clId="{83886A81-365B-4822-930A-30733CAC4B38}" dt="2022-01-30T21:35:13.136" v="848" actId="26606"/>
          <ac:spMkLst>
            <pc:docMk/>
            <pc:sldMk cId="1994183498" sldId="300"/>
            <ac:spMk id="72" creationId="{EA7E347D-B32A-4759-B7FF-FD25A9AEE645}"/>
          </ac:spMkLst>
        </pc:spChg>
        <pc:spChg chg="add">
          <ac:chgData name="Dumitru Fornea" userId="5dbff9b92db018f0" providerId="LiveId" clId="{83886A81-365B-4822-930A-30733CAC4B38}" dt="2022-01-30T21:35:13.136" v="848" actId="26606"/>
          <ac:spMkLst>
            <pc:docMk/>
            <pc:sldMk cId="1994183498" sldId="300"/>
            <ac:spMk id="73" creationId="{681F9FCB-1E38-43E9-8567-6292F4842051}"/>
          </ac:spMkLst>
        </pc:spChg>
        <pc:spChg chg="add">
          <ac:chgData name="Dumitru Fornea" userId="5dbff9b92db018f0" providerId="LiveId" clId="{83886A81-365B-4822-930A-30733CAC4B38}" dt="2022-01-30T21:35:13.136" v="848" actId="26606"/>
          <ac:spMkLst>
            <pc:docMk/>
            <pc:sldMk cId="1994183498" sldId="300"/>
            <ac:spMk id="74" creationId="{ED029D64-BBDD-43FA-92CF-C6BF515141E0}"/>
          </ac:spMkLst>
        </pc:spChg>
        <pc:spChg chg="add del">
          <ac:chgData name="Dumitru Fornea" userId="5dbff9b92db018f0" providerId="LiveId" clId="{83886A81-365B-4822-930A-30733CAC4B38}" dt="2022-01-30T21:34:31.752" v="836" actId="26606"/>
          <ac:spMkLst>
            <pc:docMk/>
            <pc:sldMk cId="1994183498" sldId="300"/>
            <ac:spMk id="76" creationId="{7FE1D329-7CB2-4DF5-B0C0-36DD19EBC66D}"/>
          </ac:spMkLst>
        </pc:spChg>
        <pc:spChg chg="add del">
          <ac:chgData name="Dumitru Fornea" userId="5dbff9b92db018f0" providerId="LiveId" clId="{83886A81-365B-4822-930A-30733CAC4B38}" dt="2022-01-30T21:34:31.752" v="836" actId="26606"/>
          <ac:spMkLst>
            <pc:docMk/>
            <pc:sldMk cId="1994183498" sldId="300"/>
            <ac:spMk id="77" creationId="{681F9FCB-1E38-43E9-8567-6292F4842051}"/>
          </ac:spMkLst>
        </pc:spChg>
        <pc:grpChg chg="add del">
          <ac:chgData name="Dumitru Fornea" userId="5dbff9b92db018f0" providerId="LiveId" clId="{83886A81-365B-4822-930A-30733CAC4B38}" dt="2022-01-30T21:31:05.686" v="816" actId="26606"/>
          <ac:grpSpMkLst>
            <pc:docMk/>
            <pc:sldMk cId="1994183498" sldId="300"/>
            <ac:grpSpMk id="14" creationId="{7726F010-956A-40BC-8A1F-8002DC729B4C}"/>
          </ac:grpSpMkLst>
        </pc:grpChg>
        <pc:grpChg chg="add del">
          <ac:chgData name="Dumitru Fornea" userId="5dbff9b92db018f0" providerId="LiveId" clId="{83886A81-365B-4822-930A-30733CAC4B38}" dt="2022-01-30T21:31:39.098" v="820" actId="26606"/>
          <ac:grpSpMkLst>
            <pc:docMk/>
            <pc:sldMk cId="1994183498" sldId="300"/>
            <ac:grpSpMk id="16" creationId="{7726F010-956A-40BC-8A1F-8002DC729B4C}"/>
          </ac:grpSpMkLst>
        </pc:grpChg>
        <pc:grpChg chg="add del">
          <ac:chgData name="Dumitru Fornea" userId="5dbff9b92db018f0" providerId="LiveId" clId="{83886A81-365B-4822-930A-30733CAC4B38}" dt="2022-01-30T21:31:05.686" v="816" actId="26606"/>
          <ac:grpSpMkLst>
            <pc:docMk/>
            <pc:sldMk cId="1994183498" sldId="300"/>
            <ac:grpSpMk id="25" creationId="{DD2F39EF-E447-4D3C-BA57-A208C78F8E21}"/>
          </ac:grpSpMkLst>
        </pc:grpChg>
        <pc:grpChg chg="add del">
          <ac:chgData name="Dumitru Fornea" userId="5dbff9b92db018f0" providerId="LiveId" clId="{83886A81-365B-4822-930A-30733CAC4B38}" dt="2022-01-30T21:31:48.267" v="822" actId="26606"/>
          <ac:grpSpMkLst>
            <pc:docMk/>
            <pc:sldMk cId="1994183498" sldId="300"/>
            <ac:grpSpMk id="28" creationId="{7CECCFA5-40A0-4B37-8B7B-D912C28A15C3}"/>
          </ac:grpSpMkLst>
        </pc:grpChg>
        <pc:grpChg chg="add del">
          <ac:chgData name="Dumitru Fornea" userId="5dbff9b92db018f0" providerId="LiveId" clId="{83886A81-365B-4822-930A-30733CAC4B38}" dt="2022-01-30T21:33:30.289" v="828" actId="26606"/>
          <ac:grpSpMkLst>
            <pc:docMk/>
            <pc:sldMk cId="1994183498" sldId="300"/>
            <ac:grpSpMk id="46" creationId="{7726F010-956A-40BC-8A1F-8002DC729B4C}"/>
          </ac:grpSpMkLst>
        </pc:grpChg>
        <pc:grpChg chg="add del">
          <ac:chgData name="Dumitru Fornea" userId="5dbff9b92db018f0" providerId="LiveId" clId="{83886A81-365B-4822-930A-30733CAC4B38}" dt="2022-01-30T21:34:14.277" v="832" actId="26606"/>
          <ac:grpSpMkLst>
            <pc:docMk/>
            <pc:sldMk cId="1994183498" sldId="300"/>
            <ac:grpSpMk id="48" creationId="{7726F010-956A-40BC-8A1F-8002DC729B4C}"/>
          </ac:grpSpMkLst>
        </pc:grpChg>
        <pc:grpChg chg="add">
          <ac:chgData name="Dumitru Fornea" userId="5dbff9b92db018f0" providerId="LiveId" clId="{83886A81-365B-4822-930A-30733CAC4B38}" dt="2022-01-30T21:35:13.136" v="848" actId="26606"/>
          <ac:grpSpMkLst>
            <pc:docMk/>
            <pc:sldMk cId="1994183498" sldId="300"/>
            <ac:grpSpMk id="56" creationId="{7726F010-956A-40BC-8A1F-8002DC729B4C}"/>
          </ac:grpSpMkLst>
        </pc:grpChg>
        <pc:grpChg chg="add del">
          <ac:chgData name="Dumitru Fornea" userId="5dbff9b92db018f0" providerId="LiveId" clId="{83886A81-365B-4822-930A-30733CAC4B38}" dt="2022-01-30T21:34:31.752" v="836" actId="26606"/>
          <ac:grpSpMkLst>
            <pc:docMk/>
            <pc:sldMk cId="1994183498" sldId="300"/>
            <ac:grpSpMk id="63" creationId="{2D80F3FE-7452-41C4-92BE-A16969A27EAB}"/>
          </ac:grpSpMkLst>
        </pc:grpChg>
        <pc:grpChg chg="add del">
          <ac:chgData name="Dumitru Fornea" userId="5dbff9b92db018f0" providerId="LiveId" clId="{83886A81-365B-4822-930A-30733CAC4B38}" dt="2022-01-30T21:34:31.752" v="836" actId="26606"/>
          <ac:grpSpMkLst>
            <pc:docMk/>
            <pc:sldMk cId="1994183498" sldId="300"/>
            <ac:grpSpMk id="70" creationId="{7726F010-956A-40BC-8A1F-8002DC729B4C}"/>
          </ac:grpSpMkLst>
        </pc:grpChg>
        <pc:grpChg chg="add">
          <ac:chgData name="Dumitru Fornea" userId="5dbff9b92db018f0" providerId="LiveId" clId="{83886A81-365B-4822-930A-30733CAC4B38}" dt="2022-01-30T21:35:13.136" v="848" actId="26606"/>
          <ac:grpSpMkLst>
            <pc:docMk/>
            <pc:sldMk cId="1994183498" sldId="300"/>
            <ac:grpSpMk id="75" creationId="{33A010B0-A5DE-4DFD-BBB1-9EDEE8CDC8AE}"/>
          </ac:grpSpMkLst>
        </pc:grpChg>
        <pc:picChg chg="add del mod">
          <ac:chgData name="Dumitru Fornea" userId="5dbff9b92db018f0" providerId="LiveId" clId="{83886A81-365B-4822-930A-30733CAC4B38}" dt="2022-01-30T21:31:07.626" v="817" actId="931"/>
          <ac:picMkLst>
            <pc:docMk/>
            <pc:sldMk cId="1994183498" sldId="300"/>
            <ac:picMk id="5" creationId="{2EBF3930-F42B-4187-91A8-CFF8ED21636C}"/>
          </ac:picMkLst>
        </pc:picChg>
        <pc:picChg chg="add del mod">
          <ac:chgData name="Dumitru Fornea" userId="5dbff9b92db018f0" providerId="LiveId" clId="{83886A81-365B-4822-930A-30733CAC4B38}" dt="2022-01-30T21:31:49.131" v="823" actId="931"/>
          <ac:picMkLst>
            <pc:docMk/>
            <pc:sldMk cId="1994183498" sldId="300"/>
            <ac:picMk id="7" creationId="{AB73AA2D-C792-48C7-A4E3-4E9DE7C196A2}"/>
          </ac:picMkLst>
        </pc:picChg>
        <pc:picChg chg="add del mod">
          <ac:chgData name="Dumitru Fornea" userId="5dbff9b92db018f0" providerId="LiveId" clId="{83886A81-365B-4822-930A-30733CAC4B38}" dt="2022-01-30T21:32:19.073" v="825" actId="931"/>
          <ac:picMkLst>
            <pc:docMk/>
            <pc:sldMk cId="1994183498" sldId="300"/>
            <ac:picMk id="35" creationId="{69C8AEE8-1639-4B07-83D3-FA61A0AD0243}"/>
          </ac:picMkLst>
        </pc:picChg>
        <pc:picChg chg="add del mod">
          <ac:chgData name="Dumitru Fornea" userId="5dbff9b92db018f0" providerId="LiveId" clId="{83886A81-365B-4822-930A-30733CAC4B38}" dt="2022-01-30T21:33:32.749" v="829" actId="931"/>
          <ac:picMkLst>
            <pc:docMk/>
            <pc:sldMk cId="1994183498" sldId="300"/>
            <ac:picMk id="37" creationId="{F442138A-AA2C-434D-B33C-7F99130221B4}"/>
          </ac:picMkLst>
        </pc:picChg>
        <pc:picChg chg="add mod">
          <ac:chgData name="Dumitru Fornea" userId="5dbff9b92db018f0" providerId="LiveId" clId="{83886A81-365B-4822-930A-30733CAC4B38}" dt="2022-01-30T21:36:07.633" v="865" actId="1076"/>
          <ac:picMkLst>
            <pc:docMk/>
            <pc:sldMk cId="1994183498" sldId="300"/>
            <ac:picMk id="39" creationId="{62222EEA-6EEC-4923-B29F-C0ECEEB8F700}"/>
          </ac:picMkLst>
        </pc:picChg>
      </pc:sldChg>
      <pc:sldChg chg="addSp delSp modSp new mod setBg">
        <pc:chgData name="Dumitru Fornea" userId="5dbff9b92db018f0" providerId="LiveId" clId="{83886A81-365B-4822-930A-30733CAC4B38}" dt="2022-01-30T21:49:16.571" v="967" actId="1076"/>
        <pc:sldMkLst>
          <pc:docMk/>
          <pc:sldMk cId="4225605808" sldId="301"/>
        </pc:sldMkLst>
        <pc:spChg chg="mod ord">
          <ac:chgData name="Dumitru Fornea" userId="5dbff9b92db018f0" providerId="LiveId" clId="{83886A81-365B-4822-930A-30733CAC4B38}" dt="2022-01-30T21:49:16.571" v="967" actId="1076"/>
          <ac:spMkLst>
            <pc:docMk/>
            <pc:sldMk cId="4225605808" sldId="301"/>
            <ac:spMk id="2" creationId="{B0856521-489D-4595-8C3D-56D4EE18ADA1}"/>
          </ac:spMkLst>
        </pc:spChg>
        <pc:spChg chg="del">
          <ac:chgData name="Dumitru Fornea" userId="5dbff9b92db018f0" providerId="LiveId" clId="{83886A81-365B-4822-930A-30733CAC4B38}" dt="2022-01-30T21:45:19.402" v="874" actId="931"/>
          <ac:spMkLst>
            <pc:docMk/>
            <pc:sldMk cId="4225605808" sldId="301"/>
            <ac:spMk id="3" creationId="{7F1646CF-43E2-438B-99EF-ECB276E65947}"/>
          </ac:spMkLst>
        </pc:spChg>
        <pc:spChg chg="add del mod">
          <ac:chgData name="Dumitru Fornea" userId="5dbff9b92db018f0" providerId="LiveId" clId="{83886A81-365B-4822-930A-30733CAC4B38}" dt="2022-01-30T21:45:40.561" v="879" actId="21"/>
          <ac:spMkLst>
            <pc:docMk/>
            <pc:sldMk cId="4225605808" sldId="301"/>
            <ac:spMk id="7" creationId="{0B79838C-1859-4D3B-9C65-FE5B41BED156}"/>
          </ac:spMkLst>
        </pc:spChg>
        <pc:spChg chg="add del mod">
          <ac:chgData name="Dumitru Fornea" userId="5dbff9b92db018f0" providerId="LiveId" clId="{83886A81-365B-4822-930A-30733CAC4B38}" dt="2022-01-30T21:45:47.845" v="881" actId="21"/>
          <ac:spMkLst>
            <pc:docMk/>
            <pc:sldMk cId="4225605808" sldId="301"/>
            <ac:spMk id="9" creationId="{B5F425C5-5D77-4BB9-BC20-3F3DD0C8AD96}"/>
          </ac:spMkLst>
        </pc:spChg>
        <pc:spChg chg="add">
          <ac:chgData name="Dumitru Fornea" userId="5dbff9b92db018f0" providerId="LiveId" clId="{83886A81-365B-4822-930A-30733CAC4B38}" dt="2022-01-30T21:45:25.676" v="877" actId="26606"/>
          <ac:spMkLst>
            <pc:docMk/>
            <pc:sldMk cId="4225605808" sldId="301"/>
            <ac:spMk id="10" creationId="{0F358BAA-9C8A-4E17-BAD8-32FD6FFEA730}"/>
          </ac:spMkLst>
        </pc:spChg>
        <pc:spChg chg="add">
          <ac:chgData name="Dumitru Fornea" userId="5dbff9b92db018f0" providerId="LiveId" clId="{83886A81-365B-4822-930A-30733CAC4B38}" dt="2022-01-30T21:45:25.676" v="877" actId="26606"/>
          <ac:spMkLst>
            <pc:docMk/>
            <pc:sldMk cId="4225605808" sldId="301"/>
            <ac:spMk id="12" creationId="{4D6F41A4-BEE3-4935-9371-4ADEA67A22F9}"/>
          </ac:spMkLst>
        </pc:spChg>
        <pc:spChg chg="add del mod">
          <ac:chgData name="Dumitru Fornea" userId="5dbff9b92db018f0" providerId="LiveId" clId="{83886A81-365B-4822-930A-30733CAC4B38}" dt="2022-01-30T21:46:02.317" v="885" actId="21"/>
          <ac:spMkLst>
            <pc:docMk/>
            <pc:sldMk cId="4225605808" sldId="301"/>
            <ac:spMk id="13" creationId="{DC4C6F7E-F6E0-4196-BBFF-3820705EA0AB}"/>
          </ac:spMkLst>
        </pc:spChg>
        <pc:spChg chg="add">
          <ac:chgData name="Dumitru Fornea" userId="5dbff9b92db018f0" providerId="LiveId" clId="{83886A81-365B-4822-930A-30733CAC4B38}" dt="2022-01-30T21:45:25.676" v="877" actId="26606"/>
          <ac:spMkLst>
            <pc:docMk/>
            <pc:sldMk cId="4225605808" sldId="301"/>
            <ac:spMk id="21" creationId="{7FE1D329-7CB2-4DF5-B0C0-36DD19EBC66D}"/>
          </ac:spMkLst>
        </pc:spChg>
        <pc:spChg chg="add del mod">
          <ac:chgData name="Dumitru Fornea" userId="5dbff9b92db018f0" providerId="LiveId" clId="{83886A81-365B-4822-930A-30733CAC4B38}" dt="2022-01-30T21:46:14.228" v="887" actId="21"/>
          <ac:spMkLst>
            <pc:docMk/>
            <pc:sldMk cId="4225605808" sldId="301"/>
            <ac:spMk id="22" creationId="{4245A1F5-D66E-4996-BF15-A70E01B454F5}"/>
          </ac:spMkLst>
        </pc:spChg>
        <pc:spChg chg="add">
          <ac:chgData name="Dumitru Fornea" userId="5dbff9b92db018f0" providerId="LiveId" clId="{83886A81-365B-4822-930A-30733CAC4B38}" dt="2022-01-30T21:45:25.676" v="877" actId="26606"/>
          <ac:spMkLst>
            <pc:docMk/>
            <pc:sldMk cId="4225605808" sldId="301"/>
            <ac:spMk id="23" creationId="{EA7E347D-B32A-4759-B7FF-FD25A9AEE645}"/>
          </ac:spMkLst>
        </pc:spChg>
        <pc:spChg chg="add">
          <ac:chgData name="Dumitru Fornea" userId="5dbff9b92db018f0" providerId="LiveId" clId="{83886A81-365B-4822-930A-30733CAC4B38}" dt="2022-01-30T21:45:25.676" v="877" actId="26606"/>
          <ac:spMkLst>
            <pc:docMk/>
            <pc:sldMk cId="4225605808" sldId="301"/>
            <ac:spMk id="25" creationId="{681F9FCB-1E38-43E9-8567-6292F4842051}"/>
          </ac:spMkLst>
        </pc:spChg>
        <pc:spChg chg="add">
          <ac:chgData name="Dumitru Fornea" userId="5dbff9b92db018f0" providerId="LiveId" clId="{83886A81-365B-4822-930A-30733CAC4B38}" dt="2022-01-30T21:45:25.676" v="877" actId="26606"/>
          <ac:spMkLst>
            <pc:docMk/>
            <pc:sldMk cId="4225605808" sldId="301"/>
            <ac:spMk id="27" creationId="{ED029D64-BBDD-43FA-92CF-C6BF515141E0}"/>
          </ac:spMkLst>
        </pc:spChg>
        <pc:grpChg chg="add">
          <ac:chgData name="Dumitru Fornea" userId="5dbff9b92db018f0" providerId="LiveId" clId="{83886A81-365B-4822-930A-30733CAC4B38}" dt="2022-01-30T21:45:25.676" v="877" actId="26606"/>
          <ac:grpSpMkLst>
            <pc:docMk/>
            <pc:sldMk cId="4225605808" sldId="301"/>
            <ac:grpSpMk id="14" creationId="{7726F010-956A-40BC-8A1F-8002DC729B4C}"/>
          </ac:grpSpMkLst>
        </pc:grpChg>
        <pc:grpChg chg="add">
          <ac:chgData name="Dumitru Fornea" userId="5dbff9b92db018f0" providerId="LiveId" clId="{83886A81-365B-4822-930A-30733CAC4B38}" dt="2022-01-30T21:45:25.676" v="877" actId="26606"/>
          <ac:grpSpMkLst>
            <pc:docMk/>
            <pc:sldMk cId="4225605808" sldId="301"/>
            <ac:grpSpMk id="29" creationId="{33A010B0-A5DE-4DFD-BBB1-9EDEE8CDC8AE}"/>
          </ac:grpSpMkLst>
        </pc:grpChg>
        <pc:picChg chg="add del mod">
          <ac:chgData name="Dumitru Fornea" userId="5dbff9b92db018f0" providerId="LiveId" clId="{83886A81-365B-4822-930A-30733CAC4B38}" dt="2022-01-30T21:49:08.413" v="965" actId="1076"/>
          <ac:picMkLst>
            <pc:docMk/>
            <pc:sldMk cId="4225605808" sldId="301"/>
            <ac:picMk id="5" creationId="{BEA8EC91-53C2-47B2-8300-56D07E1548CE}"/>
          </ac:picMkLst>
        </pc:picChg>
      </pc:sldChg>
      <pc:sldMasterChg chg="add del addSldLayout delSldLayout">
        <pc:chgData name="Dumitru Fornea" userId="5dbff9b92db018f0" providerId="LiveId" clId="{83886A81-365B-4822-930A-30733CAC4B38}" dt="2022-01-30T19:39:03.129" v="21" actId="26606"/>
        <pc:sldMasterMkLst>
          <pc:docMk/>
          <pc:sldMasterMk cId="3014888017" sldId="2147483648"/>
        </pc:sldMasterMkLst>
        <pc:sldLayoutChg chg="add del">
          <pc:chgData name="Dumitru Fornea" userId="5dbff9b92db018f0" providerId="LiveId" clId="{83886A81-365B-4822-930A-30733CAC4B38}" dt="2022-01-30T19:39:03.129" v="21" actId="26606"/>
          <pc:sldLayoutMkLst>
            <pc:docMk/>
            <pc:sldMasterMk cId="3014888017" sldId="2147483648"/>
            <pc:sldLayoutMk cId="842649508" sldId="2147483649"/>
          </pc:sldLayoutMkLst>
        </pc:sldLayoutChg>
      </pc:sldMasterChg>
      <pc:sldMasterChg chg="add del addSldLayout delSldLayout">
        <pc:chgData name="Dumitru Fornea" userId="5dbff9b92db018f0" providerId="LiveId" clId="{83886A81-365B-4822-930A-30733CAC4B38}" dt="2022-01-30T19:38:48.842" v="14" actId="26606"/>
        <pc:sldMasterMkLst>
          <pc:docMk/>
          <pc:sldMasterMk cId="1120552992" sldId="2147483650"/>
        </pc:sldMasterMkLst>
        <pc:sldLayoutChg chg="add del">
          <pc:chgData name="Dumitru Fornea" userId="5dbff9b92db018f0" providerId="LiveId" clId="{83886A81-365B-4822-930A-30733CAC4B38}" dt="2022-01-30T19:38:48.842" v="14" actId="26606"/>
          <pc:sldLayoutMkLst>
            <pc:docMk/>
            <pc:sldMasterMk cId="1120552992" sldId="2147483650"/>
            <pc:sldLayoutMk cId="3161491548" sldId="2147483651"/>
          </pc:sldLayoutMkLst>
        </pc:sldLayoutChg>
        <pc:sldLayoutChg chg="add del">
          <pc:chgData name="Dumitru Fornea" userId="5dbff9b92db018f0" providerId="LiveId" clId="{83886A81-365B-4822-930A-30733CAC4B38}" dt="2022-01-30T19:38:48.842" v="14" actId="26606"/>
          <pc:sldLayoutMkLst>
            <pc:docMk/>
            <pc:sldMasterMk cId="1120552992" sldId="2147483650"/>
            <pc:sldLayoutMk cId="3133766449" sldId="2147483652"/>
          </pc:sldLayoutMkLst>
        </pc:sldLayoutChg>
        <pc:sldLayoutChg chg="add del">
          <pc:chgData name="Dumitru Fornea" userId="5dbff9b92db018f0" providerId="LiveId" clId="{83886A81-365B-4822-930A-30733CAC4B38}" dt="2022-01-30T19:38:48.842" v="14" actId="26606"/>
          <pc:sldLayoutMkLst>
            <pc:docMk/>
            <pc:sldMasterMk cId="1120552992" sldId="2147483650"/>
            <pc:sldLayoutMk cId="434796853" sldId="2147483653"/>
          </pc:sldLayoutMkLst>
        </pc:sldLayoutChg>
        <pc:sldLayoutChg chg="add del">
          <pc:chgData name="Dumitru Fornea" userId="5dbff9b92db018f0" providerId="LiveId" clId="{83886A81-365B-4822-930A-30733CAC4B38}" dt="2022-01-30T19:38:48.842" v="14" actId="26606"/>
          <pc:sldLayoutMkLst>
            <pc:docMk/>
            <pc:sldMasterMk cId="1120552992" sldId="2147483650"/>
            <pc:sldLayoutMk cId="2211029109" sldId="2147483654"/>
          </pc:sldLayoutMkLst>
        </pc:sldLayoutChg>
        <pc:sldLayoutChg chg="add del">
          <pc:chgData name="Dumitru Fornea" userId="5dbff9b92db018f0" providerId="LiveId" clId="{83886A81-365B-4822-930A-30733CAC4B38}" dt="2022-01-30T19:38:48.842" v="14" actId="26606"/>
          <pc:sldLayoutMkLst>
            <pc:docMk/>
            <pc:sldMasterMk cId="1120552992" sldId="2147483650"/>
            <pc:sldLayoutMk cId="4195150814" sldId="2147483655"/>
          </pc:sldLayoutMkLst>
        </pc:sldLayoutChg>
        <pc:sldLayoutChg chg="add del">
          <pc:chgData name="Dumitru Fornea" userId="5dbff9b92db018f0" providerId="LiveId" clId="{83886A81-365B-4822-930A-30733CAC4B38}" dt="2022-01-30T19:38:48.842" v="14" actId="26606"/>
          <pc:sldLayoutMkLst>
            <pc:docMk/>
            <pc:sldMasterMk cId="1120552992" sldId="2147483650"/>
            <pc:sldLayoutMk cId="284615920" sldId="2147483656"/>
          </pc:sldLayoutMkLst>
        </pc:sldLayoutChg>
        <pc:sldLayoutChg chg="add del">
          <pc:chgData name="Dumitru Fornea" userId="5dbff9b92db018f0" providerId="LiveId" clId="{83886A81-365B-4822-930A-30733CAC4B38}" dt="2022-01-30T19:38:48.842" v="14" actId="26606"/>
          <pc:sldLayoutMkLst>
            <pc:docMk/>
            <pc:sldMasterMk cId="1120552992" sldId="2147483650"/>
            <pc:sldLayoutMk cId="1078488782" sldId="2147483657"/>
          </pc:sldLayoutMkLst>
        </pc:sldLayoutChg>
        <pc:sldLayoutChg chg="add del">
          <pc:chgData name="Dumitru Fornea" userId="5dbff9b92db018f0" providerId="LiveId" clId="{83886A81-365B-4822-930A-30733CAC4B38}" dt="2022-01-30T19:38:48.842" v="14" actId="26606"/>
          <pc:sldLayoutMkLst>
            <pc:docMk/>
            <pc:sldMasterMk cId="1120552992" sldId="2147483650"/>
            <pc:sldLayoutMk cId="2928966402" sldId="2147483658"/>
          </pc:sldLayoutMkLst>
        </pc:sldLayoutChg>
        <pc:sldLayoutChg chg="add del">
          <pc:chgData name="Dumitru Fornea" userId="5dbff9b92db018f0" providerId="LiveId" clId="{83886A81-365B-4822-930A-30733CAC4B38}" dt="2022-01-30T19:38:48.842" v="14" actId="26606"/>
          <pc:sldLayoutMkLst>
            <pc:docMk/>
            <pc:sldMasterMk cId="1120552992" sldId="2147483650"/>
            <pc:sldLayoutMk cId="3539075447" sldId="2147483659"/>
          </pc:sldLayoutMkLst>
        </pc:sldLayoutChg>
        <pc:sldLayoutChg chg="add del">
          <pc:chgData name="Dumitru Fornea" userId="5dbff9b92db018f0" providerId="LiveId" clId="{83886A81-365B-4822-930A-30733CAC4B38}" dt="2022-01-30T19:38:48.842" v="14" actId="26606"/>
          <pc:sldLayoutMkLst>
            <pc:docMk/>
            <pc:sldMasterMk cId="1120552992" sldId="2147483650"/>
            <pc:sldLayoutMk cId="3479029639" sldId="2147483660"/>
          </pc:sldLayoutMkLst>
        </pc:sldLayoutChg>
        <pc:sldLayoutChg chg="add del">
          <pc:chgData name="Dumitru Fornea" userId="5dbff9b92db018f0" providerId="LiveId" clId="{83886A81-365B-4822-930A-30733CAC4B38}" dt="2022-01-30T19:38:48.842" v="14" actId="26606"/>
          <pc:sldLayoutMkLst>
            <pc:docMk/>
            <pc:sldMasterMk cId="1120552992" sldId="2147483650"/>
            <pc:sldLayoutMk cId="2739221239" sldId="2147483661"/>
          </pc:sldLayoutMkLst>
        </pc:sldLayoutChg>
      </pc:sldMasterChg>
      <pc:sldMasterChg chg="add del addSldLayout delSldLayout">
        <pc:chgData name="Dumitru Fornea" userId="5dbff9b92db018f0" providerId="LiveId" clId="{83886A81-365B-4822-930A-30733CAC4B38}" dt="2022-01-30T19:38:22.656" v="8" actId="26606"/>
        <pc:sldMasterMkLst>
          <pc:docMk/>
          <pc:sldMasterMk cId="1465207366" sldId="2147483650"/>
        </pc:sldMasterMkLst>
        <pc:sldLayoutChg chg="add del">
          <pc:chgData name="Dumitru Fornea" userId="5dbff9b92db018f0" providerId="LiveId" clId="{83886A81-365B-4822-930A-30733CAC4B38}" dt="2022-01-30T19:38:22.656" v="8" actId="26606"/>
          <pc:sldLayoutMkLst>
            <pc:docMk/>
            <pc:sldMasterMk cId="1465207366" sldId="2147483650"/>
            <pc:sldLayoutMk cId="123200280" sldId="2147483651"/>
          </pc:sldLayoutMkLst>
        </pc:sldLayoutChg>
        <pc:sldLayoutChg chg="add del">
          <pc:chgData name="Dumitru Fornea" userId="5dbff9b92db018f0" providerId="LiveId" clId="{83886A81-365B-4822-930A-30733CAC4B38}" dt="2022-01-30T19:38:22.656" v="8" actId="26606"/>
          <pc:sldLayoutMkLst>
            <pc:docMk/>
            <pc:sldMasterMk cId="1465207366" sldId="2147483650"/>
            <pc:sldLayoutMk cId="3373702134" sldId="2147483652"/>
          </pc:sldLayoutMkLst>
        </pc:sldLayoutChg>
        <pc:sldLayoutChg chg="add del">
          <pc:chgData name="Dumitru Fornea" userId="5dbff9b92db018f0" providerId="LiveId" clId="{83886A81-365B-4822-930A-30733CAC4B38}" dt="2022-01-30T19:38:22.656" v="8" actId="26606"/>
          <pc:sldLayoutMkLst>
            <pc:docMk/>
            <pc:sldMasterMk cId="1465207366" sldId="2147483650"/>
            <pc:sldLayoutMk cId="3389307321" sldId="2147483653"/>
          </pc:sldLayoutMkLst>
        </pc:sldLayoutChg>
        <pc:sldLayoutChg chg="add del">
          <pc:chgData name="Dumitru Fornea" userId="5dbff9b92db018f0" providerId="LiveId" clId="{83886A81-365B-4822-930A-30733CAC4B38}" dt="2022-01-30T19:38:22.656" v="8" actId="26606"/>
          <pc:sldLayoutMkLst>
            <pc:docMk/>
            <pc:sldMasterMk cId="1465207366" sldId="2147483650"/>
            <pc:sldLayoutMk cId="1589857816" sldId="2147483654"/>
          </pc:sldLayoutMkLst>
        </pc:sldLayoutChg>
        <pc:sldLayoutChg chg="add del">
          <pc:chgData name="Dumitru Fornea" userId="5dbff9b92db018f0" providerId="LiveId" clId="{83886A81-365B-4822-930A-30733CAC4B38}" dt="2022-01-30T19:38:22.656" v="8" actId="26606"/>
          <pc:sldLayoutMkLst>
            <pc:docMk/>
            <pc:sldMasterMk cId="1465207366" sldId="2147483650"/>
            <pc:sldLayoutMk cId="2765870916" sldId="2147483655"/>
          </pc:sldLayoutMkLst>
        </pc:sldLayoutChg>
        <pc:sldLayoutChg chg="add del">
          <pc:chgData name="Dumitru Fornea" userId="5dbff9b92db018f0" providerId="LiveId" clId="{83886A81-365B-4822-930A-30733CAC4B38}" dt="2022-01-30T19:38:22.656" v="8" actId="26606"/>
          <pc:sldLayoutMkLst>
            <pc:docMk/>
            <pc:sldMasterMk cId="1465207366" sldId="2147483650"/>
            <pc:sldLayoutMk cId="1224976399" sldId="2147483656"/>
          </pc:sldLayoutMkLst>
        </pc:sldLayoutChg>
        <pc:sldLayoutChg chg="add del">
          <pc:chgData name="Dumitru Fornea" userId="5dbff9b92db018f0" providerId="LiveId" clId="{83886A81-365B-4822-930A-30733CAC4B38}" dt="2022-01-30T19:38:22.656" v="8" actId="26606"/>
          <pc:sldLayoutMkLst>
            <pc:docMk/>
            <pc:sldMasterMk cId="1465207366" sldId="2147483650"/>
            <pc:sldLayoutMk cId="2343314708" sldId="2147483657"/>
          </pc:sldLayoutMkLst>
        </pc:sldLayoutChg>
        <pc:sldLayoutChg chg="add del">
          <pc:chgData name="Dumitru Fornea" userId="5dbff9b92db018f0" providerId="LiveId" clId="{83886A81-365B-4822-930A-30733CAC4B38}" dt="2022-01-30T19:38:22.656" v="8" actId="26606"/>
          <pc:sldLayoutMkLst>
            <pc:docMk/>
            <pc:sldMasterMk cId="1465207366" sldId="2147483650"/>
            <pc:sldLayoutMk cId="2122502676" sldId="2147483658"/>
          </pc:sldLayoutMkLst>
        </pc:sldLayoutChg>
        <pc:sldLayoutChg chg="add del">
          <pc:chgData name="Dumitru Fornea" userId="5dbff9b92db018f0" providerId="LiveId" clId="{83886A81-365B-4822-930A-30733CAC4B38}" dt="2022-01-30T19:38:22.656" v="8" actId="26606"/>
          <pc:sldLayoutMkLst>
            <pc:docMk/>
            <pc:sldMasterMk cId="1465207366" sldId="2147483650"/>
            <pc:sldLayoutMk cId="2741765230" sldId="2147483659"/>
          </pc:sldLayoutMkLst>
        </pc:sldLayoutChg>
        <pc:sldLayoutChg chg="add del">
          <pc:chgData name="Dumitru Fornea" userId="5dbff9b92db018f0" providerId="LiveId" clId="{83886A81-365B-4822-930A-30733CAC4B38}" dt="2022-01-30T19:38:22.656" v="8" actId="26606"/>
          <pc:sldLayoutMkLst>
            <pc:docMk/>
            <pc:sldMasterMk cId="1465207366" sldId="2147483650"/>
            <pc:sldLayoutMk cId="888790677" sldId="2147483660"/>
          </pc:sldLayoutMkLst>
        </pc:sldLayoutChg>
        <pc:sldLayoutChg chg="add del">
          <pc:chgData name="Dumitru Fornea" userId="5dbff9b92db018f0" providerId="LiveId" clId="{83886A81-365B-4822-930A-30733CAC4B38}" dt="2022-01-30T19:38:22.656" v="8" actId="26606"/>
          <pc:sldLayoutMkLst>
            <pc:docMk/>
            <pc:sldMasterMk cId="1465207366" sldId="2147483650"/>
            <pc:sldLayoutMk cId="3565164155" sldId="2147483661"/>
          </pc:sldLayoutMkLst>
        </pc:sldLayoutChg>
      </pc:sldMasterChg>
      <pc:sldMasterChg chg="add del addSldLayout delSldLayout">
        <pc:chgData name="Dumitru Fornea" userId="5dbff9b92db018f0" providerId="LiveId" clId="{83886A81-365B-4822-930A-30733CAC4B38}" dt="2022-01-30T19:39:03.098" v="20" actId="26606"/>
        <pc:sldMasterMkLst>
          <pc:docMk/>
          <pc:sldMasterMk cId="2291885571" sldId="2147483673"/>
        </pc:sldMasterMkLst>
        <pc:sldLayoutChg chg="add del">
          <pc:chgData name="Dumitru Fornea" userId="5dbff9b92db018f0" providerId="LiveId" clId="{83886A81-365B-4822-930A-30733CAC4B38}" dt="2022-01-30T19:39:03.098" v="20" actId="26606"/>
          <pc:sldLayoutMkLst>
            <pc:docMk/>
            <pc:sldMasterMk cId="2291885571" sldId="2147483673"/>
            <pc:sldLayoutMk cId="1010854958" sldId="2147483662"/>
          </pc:sldLayoutMkLst>
        </pc:sldLayoutChg>
        <pc:sldLayoutChg chg="add del">
          <pc:chgData name="Dumitru Fornea" userId="5dbff9b92db018f0" providerId="LiveId" clId="{83886A81-365B-4822-930A-30733CAC4B38}" dt="2022-01-30T19:39:03.098" v="20" actId="26606"/>
          <pc:sldLayoutMkLst>
            <pc:docMk/>
            <pc:sldMasterMk cId="2291885571" sldId="2147483673"/>
            <pc:sldLayoutMk cId="1201876896" sldId="2147483663"/>
          </pc:sldLayoutMkLst>
        </pc:sldLayoutChg>
        <pc:sldLayoutChg chg="add del">
          <pc:chgData name="Dumitru Fornea" userId="5dbff9b92db018f0" providerId="LiveId" clId="{83886A81-365B-4822-930A-30733CAC4B38}" dt="2022-01-30T19:39:03.098" v="20" actId="26606"/>
          <pc:sldLayoutMkLst>
            <pc:docMk/>
            <pc:sldMasterMk cId="2291885571" sldId="2147483673"/>
            <pc:sldLayoutMk cId="2326631755" sldId="2147483664"/>
          </pc:sldLayoutMkLst>
        </pc:sldLayoutChg>
        <pc:sldLayoutChg chg="add del">
          <pc:chgData name="Dumitru Fornea" userId="5dbff9b92db018f0" providerId="LiveId" clId="{83886A81-365B-4822-930A-30733CAC4B38}" dt="2022-01-30T19:39:03.098" v="20" actId="26606"/>
          <pc:sldLayoutMkLst>
            <pc:docMk/>
            <pc:sldMasterMk cId="2291885571" sldId="2147483673"/>
            <pc:sldLayoutMk cId="871454737" sldId="2147483665"/>
          </pc:sldLayoutMkLst>
        </pc:sldLayoutChg>
        <pc:sldLayoutChg chg="add del">
          <pc:chgData name="Dumitru Fornea" userId="5dbff9b92db018f0" providerId="LiveId" clId="{83886A81-365B-4822-930A-30733CAC4B38}" dt="2022-01-30T19:39:03.098" v="20" actId="26606"/>
          <pc:sldLayoutMkLst>
            <pc:docMk/>
            <pc:sldMasterMk cId="2291885571" sldId="2147483673"/>
            <pc:sldLayoutMk cId="2754437199" sldId="2147483666"/>
          </pc:sldLayoutMkLst>
        </pc:sldLayoutChg>
        <pc:sldLayoutChg chg="add del">
          <pc:chgData name="Dumitru Fornea" userId="5dbff9b92db018f0" providerId="LiveId" clId="{83886A81-365B-4822-930A-30733CAC4B38}" dt="2022-01-30T19:39:03.098" v="20" actId="26606"/>
          <pc:sldLayoutMkLst>
            <pc:docMk/>
            <pc:sldMasterMk cId="2291885571" sldId="2147483673"/>
            <pc:sldLayoutMk cId="1766584412" sldId="2147483667"/>
          </pc:sldLayoutMkLst>
        </pc:sldLayoutChg>
        <pc:sldLayoutChg chg="add del">
          <pc:chgData name="Dumitru Fornea" userId="5dbff9b92db018f0" providerId="LiveId" clId="{83886A81-365B-4822-930A-30733CAC4B38}" dt="2022-01-30T19:39:03.098" v="20" actId="26606"/>
          <pc:sldLayoutMkLst>
            <pc:docMk/>
            <pc:sldMasterMk cId="2291885571" sldId="2147483673"/>
            <pc:sldLayoutMk cId="830901531" sldId="2147483668"/>
          </pc:sldLayoutMkLst>
        </pc:sldLayoutChg>
        <pc:sldLayoutChg chg="add del">
          <pc:chgData name="Dumitru Fornea" userId="5dbff9b92db018f0" providerId="LiveId" clId="{83886A81-365B-4822-930A-30733CAC4B38}" dt="2022-01-30T19:39:03.098" v="20" actId="26606"/>
          <pc:sldLayoutMkLst>
            <pc:docMk/>
            <pc:sldMasterMk cId="2291885571" sldId="2147483673"/>
            <pc:sldLayoutMk cId="3511273854" sldId="2147483669"/>
          </pc:sldLayoutMkLst>
        </pc:sldLayoutChg>
        <pc:sldLayoutChg chg="add del">
          <pc:chgData name="Dumitru Fornea" userId="5dbff9b92db018f0" providerId="LiveId" clId="{83886A81-365B-4822-930A-30733CAC4B38}" dt="2022-01-30T19:39:03.098" v="20" actId="26606"/>
          <pc:sldLayoutMkLst>
            <pc:docMk/>
            <pc:sldMasterMk cId="2291885571" sldId="2147483673"/>
            <pc:sldLayoutMk cId="1676246553" sldId="2147483670"/>
          </pc:sldLayoutMkLst>
        </pc:sldLayoutChg>
        <pc:sldLayoutChg chg="add del">
          <pc:chgData name="Dumitru Fornea" userId="5dbff9b92db018f0" providerId="LiveId" clId="{83886A81-365B-4822-930A-30733CAC4B38}" dt="2022-01-30T19:39:03.098" v="20" actId="26606"/>
          <pc:sldLayoutMkLst>
            <pc:docMk/>
            <pc:sldMasterMk cId="2291885571" sldId="2147483673"/>
            <pc:sldLayoutMk cId="2286256199" sldId="2147483671"/>
          </pc:sldLayoutMkLst>
        </pc:sldLayoutChg>
        <pc:sldLayoutChg chg="add del">
          <pc:chgData name="Dumitru Fornea" userId="5dbff9b92db018f0" providerId="LiveId" clId="{83886A81-365B-4822-930A-30733CAC4B38}" dt="2022-01-30T19:39:03.098" v="20" actId="26606"/>
          <pc:sldLayoutMkLst>
            <pc:docMk/>
            <pc:sldMasterMk cId="2291885571" sldId="2147483673"/>
            <pc:sldLayoutMk cId="2875031345" sldId="2147483672"/>
          </pc:sldLayoutMkLst>
        </pc:sldLayoutChg>
      </pc:sldMasterChg>
      <pc:sldMasterChg chg="add del addSldLayout delSldLayout">
        <pc:chgData name="Dumitru Fornea" userId="5dbff9b92db018f0" providerId="LiveId" clId="{83886A81-365B-4822-930A-30733CAC4B38}" dt="2022-01-30T19:38:19.778" v="4" actId="26606"/>
        <pc:sldMasterMkLst>
          <pc:docMk/>
          <pc:sldMasterMk cId="2960077985" sldId="2147483673"/>
        </pc:sldMasterMkLst>
        <pc:sldLayoutChg chg="add del">
          <pc:chgData name="Dumitru Fornea" userId="5dbff9b92db018f0" providerId="LiveId" clId="{83886A81-365B-4822-930A-30733CAC4B38}" dt="2022-01-30T19:38:19.778" v="4" actId="26606"/>
          <pc:sldLayoutMkLst>
            <pc:docMk/>
            <pc:sldMasterMk cId="2960077985" sldId="2147483673"/>
            <pc:sldLayoutMk cId="2154119918" sldId="2147483662"/>
          </pc:sldLayoutMkLst>
        </pc:sldLayoutChg>
        <pc:sldLayoutChg chg="add del">
          <pc:chgData name="Dumitru Fornea" userId="5dbff9b92db018f0" providerId="LiveId" clId="{83886A81-365B-4822-930A-30733CAC4B38}" dt="2022-01-30T19:38:19.778" v="4" actId="26606"/>
          <pc:sldLayoutMkLst>
            <pc:docMk/>
            <pc:sldMasterMk cId="2960077985" sldId="2147483673"/>
            <pc:sldLayoutMk cId="22342915" sldId="2147483663"/>
          </pc:sldLayoutMkLst>
        </pc:sldLayoutChg>
        <pc:sldLayoutChg chg="add del">
          <pc:chgData name="Dumitru Fornea" userId="5dbff9b92db018f0" providerId="LiveId" clId="{83886A81-365B-4822-930A-30733CAC4B38}" dt="2022-01-30T19:38:19.778" v="4" actId="26606"/>
          <pc:sldLayoutMkLst>
            <pc:docMk/>
            <pc:sldMasterMk cId="2960077985" sldId="2147483673"/>
            <pc:sldLayoutMk cId="201903236" sldId="2147483664"/>
          </pc:sldLayoutMkLst>
        </pc:sldLayoutChg>
        <pc:sldLayoutChg chg="add del">
          <pc:chgData name="Dumitru Fornea" userId="5dbff9b92db018f0" providerId="LiveId" clId="{83886A81-365B-4822-930A-30733CAC4B38}" dt="2022-01-30T19:38:19.778" v="4" actId="26606"/>
          <pc:sldLayoutMkLst>
            <pc:docMk/>
            <pc:sldMasterMk cId="2960077985" sldId="2147483673"/>
            <pc:sldLayoutMk cId="2096870970" sldId="2147483665"/>
          </pc:sldLayoutMkLst>
        </pc:sldLayoutChg>
        <pc:sldLayoutChg chg="add del">
          <pc:chgData name="Dumitru Fornea" userId="5dbff9b92db018f0" providerId="LiveId" clId="{83886A81-365B-4822-930A-30733CAC4B38}" dt="2022-01-30T19:38:19.778" v="4" actId="26606"/>
          <pc:sldLayoutMkLst>
            <pc:docMk/>
            <pc:sldMasterMk cId="2960077985" sldId="2147483673"/>
            <pc:sldLayoutMk cId="2246043418" sldId="2147483666"/>
          </pc:sldLayoutMkLst>
        </pc:sldLayoutChg>
        <pc:sldLayoutChg chg="add del">
          <pc:chgData name="Dumitru Fornea" userId="5dbff9b92db018f0" providerId="LiveId" clId="{83886A81-365B-4822-930A-30733CAC4B38}" dt="2022-01-30T19:38:19.778" v="4" actId="26606"/>
          <pc:sldLayoutMkLst>
            <pc:docMk/>
            <pc:sldMasterMk cId="2960077985" sldId="2147483673"/>
            <pc:sldLayoutMk cId="1573871682" sldId="2147483667"/>
          </pc:sldLayoutMkLst>
        </pc:sldLayoutChg>
        <pc:sldLayoutChg chg="add del">
          <pc:chgData name="Dumitru Fornea" userId="5dbff9b92db018f0" providerId="LiveId" clId="{83886A81-365B-4822-930A-30733CAC4B38}" dt="2022-01-30T19:38:19.778" v="4" actId="26606"/>
          <pc:sldLayoutMkLst>
            <pc:docMk/>
            <pc:sldMasterMk cId="2960077985" sldId="2147483673"/>
            <pc:sldLayoutMk cId="48772603" sldId="2147483668"/>
          </pc:sldLayoutMkLst>
        </pc:sldLayoutChg>
        <pc:sldLayoutChg chg="add del">
          <pc:chgData name="Dumitru Fornea" userId="5dbff9b92db018f0" providerId="LiveId" clId="{83886A81-365B-4822-930A-30733CAC4B38}" dt="2022-01-30T19:38:19.778" v="4" actId="26606"/>
          <pc:sldLayoutMkLst>
            <pc:docMk/>
            <pc:sldMasterMk cId="2960077985" sldId="2147483673"/>
            <pc:sldLayoutMk cId="2570538102" sldId="2147483669"/>
          </pc:sldLayoutMkLst>
        </pc:sldLayoutChg>
        <pc:sldLayoutChg chg="add del">
          <pc:chgData name="Dumitru Fornea" userId="5dbff9b92db018f0" providerId="LiveId" clId="{83886A81-365B-4822-930A-30733CAC4B38}" dt="2022-01-30T19:38:19.778" v="4" actId="26606"/>
          <pc:sldLayoutMkLst>
            <pc:docMk/>
            <pc:sldMasterMk cId="2960077985" sldId="2147483673"/>
            <pc:sldLayoutMk cId="3256819905" sldId="2147483670"/>
          </pc:sldLayoutMkLst>
        </pc:sldLayoutChg>
        <pc:sldLayoutChg chg="add del">
          <pc:chgData name="Dumitru Fornea" userId="5dbff9b92db018f0" providerId="LiveId" clId="{83886A81-365B-4822-930A-30733CAC4B38}" dt="2022-01-30T19:38:19.778" v="4" actId="26606"/>
          <pc:sldLayoutMkLst>
            <pc:docMk/>
            <pc:sldMasterMk cId="2960077985" sldId="2147483673"/>
            <pc:sldLayoutMk cId="2032527469" sldId="2147483671"/>
          </pc:sldLayoutMkLst>
        </pc:sldLayoutChg>
        <pc:sldLayoutChg chg="add del">
          <pc:chgData name="Dumitru Fornea" userId="5dbff9b92db018f0" providerId="LiveId" clId="{83886A81-365B-4822-930A-30733CAC4B38}" dt="2022-01-30T19:38:19.778" v="4" actId="26606"/>
          <pc:sldLayoutMkLst>
            <pc:docMk/>
            <pc:sldMasterMk cId="2960077985" sldId="2147483673"/>
            <pc:sldLayoutMk cId="697873299" sldId="2147483672"/>
          </pc:sldLayoutMkLst>
        </pc:sldLayoutChg>
      </pc:sldMasterChg>
      <pc:sldMasterChg chg="add del addSldLayout delSldLayout">
        <pc:chgData name="Dumitru Fornea" userId="5dbff9b92db018f0" providerId="LiveId" clId="{83886A81-365B-4822-930A-30733CAC4B38}" dt="2022-01-30T19:38:16.583" v="2" actId="26606"/>
        <pc:sldMasterMkLst>
          <pc:docMk/>
          <pc:sldMasterMk cId="388974127" sldId="2147483686"/>
        </pc:sldMasterMkLst>
        <pc:sldLayoutChg chg="add del">
          <pc:chgData name="Dumitru Fornea" userId="5dbff9b92db018f0" providerId="LiveId" clId="{83886A81-365B-4822-930A-30733CAC4B38}" dt="2022-01-30T19:38:16.583" v="2" actId="26606"/>
          <pc:sldLayoutMkLst>
            <pc:docMk/>
            <pc:sldMasterMk cId="388974127" sldId="2147483686"/>
            <pc:sldLayoutMk cId="450645552" sldId="2147483675"/>
          </pc:sldLayoutMkLst>
        </pc:sldLayoutChg>
        <pc:sldLayoutChg chg="add del">
          <pc:chgData name="Dumitru Fornea" userId="5dbff9b92db018f0" providerId="LiveId" clId="{83886A81-365B-4822-930A-30733CAC4B38}" dt="2022-01-30T19:38:16.583" v="2" actId="26606"/>
          <pc:sldLayoutMkLst>
            <pc:docMk/>
            <pc:sldMasterMk cId="388974127" sldId="2147483686"/>
            <pc:sldLayoutMk cId="2818605405" sldId="2147483676"/>
          </pc:sldLayoutMkLst>
        </pc:sldLayoutChg>
        <pc:sldLayoutChg chg="add del">
          <pc:chgData name="Dumitru Fornea" userId="5dbff9b92db018f0" providerId="LiveId" clId="{83886A81-365B-4822-930A-30733CAC4B38}" dt="2022-01-30T19:38:16.583" v="2" actId="26606"/>
          <pc:sldLayoutMkLst>
            <pc:docMk/>
            <pc:sldMasterMk cId="388974127" sldId="2147483686"/>
            <pc:sldLayoutMk cId="1924530760" sldId="2147483677"/>
          </pc:sldLayoutMkLst>
        </pc:sldLayoutChg>
        <pc:sldLayoutChg chg="add del">
          <pc:chgData name="Dumitru Fornea" userId="5dbff9b92db018f0" providerId="LiveId" clId="{83886A81-365B-4822-930A-30733CAC4B38}" dt="2022-01-30T19:38:16.583" v="2" actId="26606"/>
          <pc:sldLayoutMkLst>
            <pc:docMk/>
            <pc:sldMasterMk cId="388974127" sldId="2147483686"/>
            <pc:sldLayoutMk cId="1737677165" sldId="2147483678"/>
          </pc:sldLayoutMkLst>
        </pc:sldLayoutChg>
        <pc:sldLayoutChg chg="add del">
          <pc:chgData name="Dumitru Fornea" userId="5dbff9b92db018f0" providerId="LiveId" clId="{83886A81-365B-4822-930A-30733CAC4B38}" dt="2022-01-30T19:38:16.583" v="2" actId="26606"/>
          <pc:sldLayoutMkLst>
            <pc:docMk/>
            <pc:sldMasterMk cId="388974127" sldId="2147483686"/>
            <pc:sldLayoutMk cId="1618368140" sldId="2147483679"/>
          </pc:sldLayoutMkLst>
        </pc:sldLayoutChg>
        <pc:sldLayoutChg chg="add del">
          <pc:chgData name="Dumitru Fornea" userId="5dbff9b92db018f0" providerId="LiveId" clId="{83886A81-365B-4822-930A-30733CAC4B38}" dt="2022-01-30T19:38:16.583" v="2" actId="26606"/>
          <pc:sldLayoutMkLst>
            <pc:docMk/>
            <pc:sldMasterMk cId="388974127" sldId="2147483686"/>
            <pc:sldLayoutMk cId="1128378329" sldId="2147483680"/>
          </pc:sldLayoutMkLst>
        </pc:sldLayoutChg>
        <pc:sldLayoutChg chg="add del">
          <pc:chgData name="Dumitru Fornea" userId="5dbff9b92db018f0" providerId="LiveId" clId="{83886A81-365B-4822-930A-30733CAC4B38}" dt="2022-01-30T19:38:16.583" v="2" actId="26606"/>
          <pc:sldLayoutMkLst>
            <pc:docMk/>
            <pc:sldMasterMk cId="388974127" sldId="2147483686"/>
            <pc:sldLayoutMk cId="2953817288" sldId="2147483681"/>
          </pc:sldLayoutMkLst>
        </pc:sldLayoutChg>
        <pc:sldLayoutChg chg="add del">
          <pc:chgData name="Dumitru Fornea" userId="5dbff9b92db018f0" providerId="LiveId" clId="{83886A81-365B-4822-930A-30733CAC4B38}" dt="2022-01-30T19:38:16.583" v="2" actId="26606"/>
          <pc:sldLayoutMkLst>
            <pc:docMk/>
            <pc:sldMasterMk cId="388974127" sldId="2147483686"/>
            <pc:sldLayoutMk cId="2855032795" sldId="2147483682"/>
          </pc:sldLayoutMkLst>
        </pc:sldLayoutChg>
        <pc:sldLayoutChg chg="add del">
          <pc:chgData name="Dumitru Fornea" userId="5dbff9b92db018f0" providerId="LiveId" clId="{83886A81-365B-4822-930A-30733CAC4B38}" dt="2022-01-30T19:38:16.583" v="2" actId="26606"/>
          <pc:sldLayoutMkLst>
            <pc:docMk/>
            <pc:sldMasterMk cId="388974127" sldId="2147483686"/>
            <pc:sldLayoutMk cId="3311624426" sldId="2147483683"/>
          </pc:sldLayoutMkLst>
        </pc:sldLayoutChg>
        <pc:sldLayoutChg chg="add del">
          <pc:chgData name="Dumitru Fornea" userId="5dbff9b92db018f0" providerId="LiveId" clId="{83886A81-365B-4822-930A-30733CAC4B38}" dt="2022-01-30T19:38:16.583" v="2" actId="26606"/>
          <pc:sldLayoutMkLst>
            <pc:docMk/>
            <pc:sldMasterMk cId="388974127" sldId="2147483686"/>
            <pc:sldLayoutMk cId="610731232" sldId="2147483684"/>
          </pc:sldLayoutMkLst>
        </pc:sldLayoutChg>
        <pc:sldLayoutChg chg="add del">
          <pc:chgData name="Dumitru Fornea" userId="5dbff9b92db018f0" providerId="LiveId" clId="{83886A81-365B-4822-930A-30733CAC4B38}" dt="2022-01-30T19:38:16.583" v="2" actId="26606"/>
          <pc:sldLayoutMkLst>
            <pc:docMk/>
            <pc:sldMasterMk cId="388974127" sldId="2147483686"/>
            <pc:sldLayoutMk cId="684789736" sldId="2147483685"/>
          </pc:sldLayoutMkLst>
        </pc:sldLayoutChg>
      </pc:sldMasterChg>
      <pc:sldMasterChg chg="add del addSldLayout delSldLayout">
        <pc:chgData name="Dumitru Fornea" userId="5dbff9b92db018f0" providerId="LiveId" clId="{83886A81-365B-4822-930A-30733CAC4B38}" dt="2022-01-30T19:39:45.624" v="43" actId="26606"/>
        <pc:sldMasterMkLst>
          <pc:docMk/>
          <pc:sldMasterMk cId="4245538678" sldId="2147483699"/>
        </pc:sldMasterMkLst>
        <pc:sldLayoutChg chg="add del">
          <pc:chgData name="Dumitru Fornea" userId="5dbff9b92db018f0" providerId="LiveId" clId="{83886A81-365B-4822-930A-30733CAC4B38}" dt="2022-01-30T19:39:45.624" v="43" actId="26606"/>
          <pc:sldLayoutMkLst>
            <pc:docMk/>
            <pc:sldMasterMk cId="4245538678" sldId="2147483699"/>
            <pc:sldLayoutMk cId="3375186539" sldId="2147483688"/>
          </pc:sldLayoutMkLst>
        </pc:sldLayoutChg>
        <pc:sldLayoutChg chg="add del">
          <pc:chgData name="Dumitru Fornea" userId="5dbff9b92db018f0" providerId="LiveId" clId="{83886A81-365B-4822-930A-30733CAC4B38}" dt="2022-01-30T19:39:45.624" v="43" actId="26606"/>
          <pc:sldLayoutMkLst>
            <pc:docMk/>
            <pc:sldMasterMk cId="4245538678" sldId="2147483699"/>
            <pc:sldLayoutMk cId="4260998247" sldId="2147483689"/>
          </pc:sldLayoutMkLst>
        </pc:sldLayoutChg>
        <pc:sldLayoutChg chg="add del">
          <pc:chgData name="Dumitru Fornea" userId="5dbff9b92db018f0" providerId="LiveId" clId="{83886A81-365B-4822-930A-30733CAC4B38}" dt="2022-01-30T19:39:45.624" v="43" actId="26606"/>
          <pc:sldLayoutMkLst>
            <pc:docMk/>
            <pc:sldMasterMk cId="4245538678" sldId="2147483699"/>
            <pc:sldLayoutMk cId="27867302" sldId="2147483690"/>
          </pc:sldLayoutMkLst>
        </pc:sldLayoutChg>
        <pc:sldLayoutChg chg="add del">
          <pc:chgData name="Dumitru Fornea" userId="5dbff9b92db018f0" providerId="LiveId" clId="{83886A81-365B-4822-930A-30733CAC4B38}" dt="2022-01-30T19:39:45.624" v="43" actId="26606"/>
          <pc:sldLayoutMkLst>
            <pc:docMk/>
            <pc:sldMasterMk cId="4245538678" sldId="2147483699"/>
            <pc:sldLayoutMk cId="959201295" sldId="2147483691"/>
          </pc:sldLayoutMkLst>
        </pc:sldLayoutChg>
        <pc:sldLayoutChg chg="add del">
          <pc:chgData name="Dumitru Fornea" userId="5dbff9b92db018f0" providerId="LiveId" clId="{83886A81-365B-4822-930A-30733CAC4B38}" dt="2022-01-30T19:39:45.624" v="43" actId="26606"/>
          <pc:sldLayoutMkLst>
            <pc:docMk/>
            <pc:sldMasterMk cId="4245538678" sldId="2147483699"/>
            <pc:sldLayoutMk cId="1212814946" sldId="2147483692"/>
          </pc:sldLayoutMkLst>
        </pc:sldLayoutChg>
        <pc:sldLayoutChg chg="add del">
          <pc:chgData name="Dumitru Fornea" userId="5dbff9b92db018f0" providerId="LiveId" clId="{83886A81-365B-4822-930A-30733CAC4B38}" dt="2022-01-30T19:39:45.624" v="43" actId="26606"/>
          <pc:sldLayoutMkLst>
            <pc:docMk/>
            <pc:sldMasterMk cId="4245538678" sldId="2147483699"/>
            <pc:sldLayoutMk cId="2092066920" sldId="2147483693"/>
          </pc:sldLayoutMkLst>
        </pc:sldLayoutChg>
        <pc:sldLayoutChg chg="add del">
          <pc:chgData name="Dumitru Fornea" userId="5dbff9b92db018f0" providerId="LiveId" clId="{83886A81-365B-4822-930A-30733CAC4B38}" dt="2022-01-30T19:39:45.624" v="43" actId="26606"/>
          <pc:sldLayoutMkLst>
            <pc:docMk/>
            <pc:sldMasterMk cId="4245538678" sldId="2147483699"/>
            <pc:sldLayoutMk cId="1263066455" sldId="2147483694"/>
          </pc:sldLayoutMkLst>
        </pc:sldLayoutChg>
        <pc:sldLayoutChg chg="add del">
          <pc:chgData name="Dumitru Fornea" userId="5dbff9b92db018f0" providerId="LiveId" clId="{83886A81-365B-4822-930A-30733CAC4B38}" dt="2022-01-30T19:39:45.624" v="43" actId="26606"/>
          <pc:sldLayoutMkLst>
            <pc:docMk/>
            <pc:sldMasterMk cId="4245538678" sldId="2147483699"/>
            <pc:sldLayoutMk cId="2936968137" sldId="2147483695"/>
          </pc:sldLayoutMkLst>
        </pc:sldLayoutChg>
        <pc:sldLayoutChg chg="add del">
          <pc:chgData name="Dumitru Fornea" userId="5dbff9b92db018f0" providerId="LiveId" clId="{83886A81-365B-4822-930A-30733CAC4B38}" dt="2022-01-30T19:39:45.624" v="43" actId="26606"/>
          <pc:sldLayoutMkLst>
            <pc:docMk/>
            <pc:sldMasterMk cId="4245538678" sldId="2147483699"/>
            <pc:sldLayoutMk cId="1375451340" sldId="2147483696"/>
          </pc:sldLayoutMkLst>
        </pc:sldLayoutChg>
        <pc:sldLayoutChg chg="add del">
          <pc:chgData name="Dumitru Fornea" userId="5dbff9b92db018f0" providerId="LiveId" clId="{83886A81-365B-4822-930A-30733CAC4B38}" dt="2022-01-30T19:39:45.624" v="43" actId="26606"/>
          <pc:sldLayoutMkLst>
            <pc:docMk/>
            <pc:sldMasterMk cId="4245538678" sldId="2147483699"/>
            <pc:sldLayoutMk cId="69445939" sldId="2147483697"/>
          </pc:sldLayoutMkLst>
        </pc:sldLayoutChg>
        <pc:sldLayoutChg chg="add del">
          <pc:chgData name="Dumitru Fornea" userId="5dbff9b92db018f0" providerId="LiveId" clId="{83886A81-365B-4822-930A-30733CAC4B38}" dt="2022-01-30T19:39:45.624" v="43" actId="26606"/>
          <pc:sldLayoutMkLst>
            <pc:docMk/>
            <pc:sldMasterMk cId="4245538678" sldId="2147483699"/>
            <pc:sldLayoutMk cId="1523401907" sldId="2147483698"/>
          </pc:sldLayoutMkLst>
        </pc:sldLayoutChg>
      </pc:sldMasterChg>
      <pc:sldMasterChg chg="add del addSldLayout delSldLayout">
        <pc:chgData name="Dumitru Fornea" userId="5dbff9b92db018f0" providerId="LiveId" clId="{83886A81-365B-4822-930A-30733CAC4B38}" dt="2022-01-30T19:38:57.833" v="16" actId="26606"/>
        <pc:sldMasterMkLst>
          <pc:docMk/>
          <pc:sldMasterMk cId="2387847271" sldId="2147483712"/>
        </pc:sldMasterMkLst>
        <pc:sldLayoutChg chg="add del">
          <pc:chgData name="Dumitru Fornea" userId="5dbff9b92db018f0" providerId="LiveId" clId="{83886A81-365B-4822-930A-30733CAC4B38}" dt="2022-01-30T19:38:57.833" v="16" actId="26606"/>
          <pc:sldLayoutMkLst>
            <pc:docMk/>
            <pc:sldMasterMk cId="2387847271" sldId="2147483712"/>
            <pc:sldLayoutMk cId="4007343790" sldId="2147483701"/>
          </pc:sldLayoutMkLst>
        </pc:sldLayoutChg>
        <pc:sldLayoutChg chg="add del">
          <pc:chgData name="Dumitru Fornea" userId="5dbff9b92db018f0" providerId="LiveId" clId="{83886A81-365B-4822-930A-30733CAC4B38}" dt="2022-01-30T19:38:57.833" v="16" actId="26606"/>
          <pc:sldLayoutMkLst>
            <pc:docMk/>
            <pc:sldMasterMk cId="2387847271" sldId="2147483712"/>
            <pc:sldLayoutMk cId="2707323217" sldId="2147483702"/>
          </pc:sldLayoutMkLst>
        </pc:sldLayoutChg>
        <pc:sldLayoutChg chg="add del">
          <pc:chgData name="Dumitru Fornea" userId="5dbff9b92db018f0" providerId="LiveId" clId="{83886A81-365B-4822-930A-30733CAC4B38}" dt="2022-01-30T19:38:57.833" v="16" actId="26606"/>
          <pc:sldLayoutMkLst>
            <pc:docMk/>
            <pc:sldMasterMk cId="2387847271" sldId="2147483712"/>
            <pc:sldLayoutMk cId="2241977607" sldId="2147483703"/>
          </pc:sldLayoutMkLst>
        </pc:sldLayoutChg>
        <pc:sldLayoutChg chg="add del">
          <pc:chgData name="Dumitru Fornea" userId="5dbff9b92db018f0" providerId="LiveId" clId="{83886A81-365B-4822-930A-30733CAC4B38}" dt="2022-01-30T19:38:57.833" v="16" actId="26606"/>
          <pc:sldLayoutMkLst>
            <pc:docMk/>
            <pc:sldMasterMk cId="2387847271" sldId="2147483712"/>
            <pc:sldLayoutMk cId="276594412" sldId="2147483704"/>
          </pc:sldLayoutMkLst>
        </pc:sldLayoutChg>
        <pc:sldLayoutChg chg="add del">
          <pc:chgData name="Dumitru Fornea" userId="5dbff9b92db018f0" providerId="LiveId" clId="{83886A81-365B-4822-930A-30733CAC4B38}" dt="2022-01-30T19:38:57.833" v="16" actId="26606"/>
          <pc:sldLayoutMkLst>
            <pc:docMk/>
            <pc:sldMasterMk cId="2387847271" sldId="2147483712"/>
            <pc:sldLayoutMk cId="2379228347" sldId="2147483705"/>
          </pc:sldLayoutMkLst>
        </pc:sldLayoutChg>
        <pc:sldLayoutChg chg="add del">
          <pc:chgData name="Dumitru Fornea" userId="5dbff9b92db018f0" providerId="LiveId" clId="{83886A81-365B-4822-930A-30733CAC4B38}" dt="2022-01-30T19:38:57.833" v="16" actId="26606"/>
          <pc:sldLayoutMkLst>
            <pc:docMk/>
            <pc:sldMasterMk cId="2387847271" sldId="2147483712"/>
            <pc:sldLayoutMk cId="2434746958" sldId="2147483706"/>
          </pc:sldLayoutMkLst>
        </pc:sldLayoutChg>
        <pc:sldLayoutChg chg="add del">
          <pc:chgData name="Dumitru Fornea" userId="5dbff9b92db018f0" providerId="LiveId" clId="{83886A81-365B-4822-930A-30733CAC4B38}" dt="2022-01-30T19:38:57.833" v="16" actId="26606"/>
          <pc:sldLayoutMkLst>
            <pc:docMk/>
            <pc:sldMasterMk cId="2387847271" sldId="2147483712"/>
            <pc:sldLayoutMk cId="171620377" sldId="2147483707"/>
          </pc:sldLayoutMkLst>
        </pc:sldLayoutChg>
        <pc:sldLayoutChg chg="add del">
          <pc:chgData name="Dumitru Fornea" userId="5dbff9b92db018f0" providerId="LiveId" clId="{83886A81-365B-4822-930A-30733CAC4B38}" dt="2022-01-30T19:38:57.833" v="16" actId="26606"/>
          <pc:sldLayoutMkLst>
            <pc:docMk/>
            <pc:sldMasterMk cId="2387847271" sldId="2147483712"/>
            <pc:sldLayoutMk cId="3703312251" sldId="2147483708"/>
          </pc:sldLayoutMkLst>
        </pc:sldLayoutChg>
        <pc:sldLayoutChg chg="add del">
          <pc:chgData name="Dumitru Fornea" userId="5dbff9b92db018f0" providerId="LiveId" clId="{83886A81-365B-4822-930A-30733CAC4B38}" dt="2022-01-30T19:38:57.833" v="16" actId="26606"/>
          <pc:sldLayoutMkLst>
            <pc:docMk/>
            <pc:sldMasterMk cId="2387847271" sldId="2147483712"/>
            <pc:sldLayoutMk cId="1538726787" sldId="2147483709"/>
          </pc:sldLayoutMkLst>
        </pc:sldLayoutChg>
        <pc:sldLayoutChg chg="add del">
          <pc:chgData name="Dumitru Fornea" userId="5dbff9b92db018f0" providerId="LiveId" clId="{83886A81-365B-4822-930A-30733CAC4B38}" dt="2022-01-30T19:38:57.833" v="16" actId="26606"/>
          <pc:sldLayoutMkLst>
            <pc:docMk/>
            <pc:sldMasterMk cId="2387847271" sldId="2147483712"/>
            <pc:sldLayoutMk cId="299226645" sldId="2147483710"/>
          </pc:sldLayoutMkLst>
        </pc:sldLayoutChg>
        <pc:sldLayoutChg chg="add del">
          <pc:chgData name="Dumitru Fornea" userId="5dbff9b92db018f0" providerId="LiveId" clId="{83886A81-365B-4822-930A-30733CAC4B38}" dt="2022-01-30T19:38:57.833" v="16" actId="26606"/>
          <pc:sldLayoutMkLst>
            <pc:docMk/>
            <pc:sldMasterMk cId="2387847271" sldId="2147483712"/>
            <pc:sldLayoutMk cId="1206031047" sldId="2147483711"/>
          </pc:sldLayoutMkLst>
        </pc:sldLayoutChg>
      </pc:sldMasterChg>
      <pc:sldMasterChg chg="add del addSldLayout delSldLayout">
        <pc:chgData name="Dumitru Fornea" userId="5dbff9b92db018f0" providerId="LiveId" clId="{83886A81-365B-4822-930A-30733CAC4B38}" dt="2022-01-30T19:38:42.445" v="10" actId="26606"/>
        <pc:sldMasterMkLst>
          <pc:docMk/>
          <pc:sldMasterMk cId="4073718092" sldId="2147483712"/>
        </pc:sldMasterMkLst>
        <pc:sldLayoutChg chg="add del">
          <pc:chgData name="Dumitru Fornea" userId="5dbff9b92db018f0" providerId="LiveId" clId="{83886A81-365B-4822-930A-30733CAC4B38}" dt="2022-01-30T19:38:42.445" v="10" actId="26606"/>
          <pc:sldLayoutMkLst>
            <pc:docMk/>
            <pc:sldMasterMk cId="4073718092" sldId="2147483712"/>
            <pc:sldLayoutMk cId="664281750" sldId="2147483701"/>
          </pc:sldLayoutMkLst>
        </pc:sldLayoutChg>
        <pc:sldLayoutChg chg="add del">
          <pc:chgData name="Dumitru Fornea" userId="5dbff9b92db018f0" providerId="LiveId" clId="{83886A81-365B-4822-930A-30733CAC4B38}" dt="2022-01-30T19:38:42.445" v="10" actId="26606"/>
          <pc:sldLayoutMkLst>
            <pc:docMk/>
            <pc:sldMasterMk cId="4073718092" sldId="2147483712"/>
            <pc:sldLayoutMk cId="2715527184" sldId="2147483702"/>
          </pc:sldLayoutMkLst>
        </pc:sldLayoutChg>
        <pc:sldLayoutChg chg="add del">
          <pc:chgData name="Dumitru Fornea" userId="5dbff9b92db018f0" providerId="LiveId" clId="{83886A81-365B-4822-930A-30733CAC4B38}" dt="2022-01-30T19:38:42.445" v="10" actId="26606"/>
          <pc:sldLayoutMkLst>
            <pc:docMk/>
            <pc:sldMasterMk cId="4073718092" sldId="2147483712"/>
            <pc:sldLayoutMk cId="816371119" sldId="2147483703"/>
          </pc:sldLayoutMkLst>
        </pc:sldLayoutChg>
        <pc:sldLayoutChg chg="add del">
          <pc:chgData name="Dumitru Fornea" userId="5dbff9b92db018f0" providerId="LiveId" clId="{83886A81-365B-4822-930A-30733CAC4B38}" dt="2022-01-30T19:38:42.445" v="10" actId="26606"/>
          <pc:sldLayoutMkLst>
            <pc:docMk/>
            <pc:sldMasterMk cId="4073718092" sldId="2147483712"/>
            <pc:sldLayoutMk cId="2122785033" sldId="2147483704"/>
          </pc:sldLayoutMkLst>
        </pc:sldLayoutChg>
        <pc:sldLayoutChg chg="add del">
          <pc:chgData name="Dumitru Fornea" userId="5dbff9b92db018f0" providerId="LiveId" clId="{83886A81-365B-4822-930A-30733CAC4B38}" dt="2022-01-30T19:38:42.445" v="10" actId="26606"/>
          <pc:sldLayoutMkLst>
            <pc:docMk/>
            <pc:sldMasterMk cId="4073718092" sldId="2147483712"/>
            <pc:sldLayoutMk cId="3403078351" sldId="2147483705"/>
          </pc:sldLayoutMkLst>
        </pc:sldLayoutChg>
        <pc:sldLayoutChg chg="add del">
          <pc:chgData name="Dumitru Fornea" userId="5dbff9b92db018f0" providerId="LiveId" clId="{83886A81-365B-4822-930A-30733CAC4B38}" dt="2022-01-30T19:38:42.445" v="10" actId="26606"/>
          <pc:sldLayoutMkLst>
            <pc:docMk/>
            <pc:sldMasterMk cId="4073718092" sldId="2147483712"/>
            <pc:sldLayoutMk cId="4043285325" sldId="2147483706"/>
          </pc:sldLayoutMkLst>
        </pc:sldLayoutChg>
        <pc:sldLayoutChg chg="add del">
          <pc:chgData name="Dumitru Fornea" userId="5dbff9b92db018f0" providerId="LiveId" clId="{83886A81-365B-4822-930A-30733CAC4B38}" dt="2022-01-30T19:38:42.445" v="10" actId="26606"/>
          <pc:sldLayoutMkLst>
            <pc:docMk/>
            <pc:sldMasterMk cId="4073718092" sldId="2147483712"/>
            <pc:sldLayoutMk cId="4061304014" sldId="2147483707"/>
          </pc:sldLayoutMkLst>
        </pc:sldLayoutChg>
        <pc:sldLayoutChg chg="add del">
          <pc:chgData name="Dumitru Fornea" userId="5dbff9b92db018f0" providerId="LiveId" clId="{83886A81-365B-4822-930A-30733CAC4B38}" dt="2022-01-30T19:38:42.445" v="10" actId="26606"/>
          <pc:sldLayoutMkLst>
            <pc:docMk/>
            <pc:sldMasterMk cId="4073718092" sldId="2147483712"/>
            <pc:sldLayoutMk cId="1086232628" sldId="2147483708"/>
          </pc:sldLayoutMkLst>
        </pc:sldLayoutChg>
        <pc:sldLayoutChg chg="add del">
          <pc:chgData name="Dumitru Fornea" userId="5dbff9b92db018f0" providerId="LiveId" clId="{83886A81-365B-4822-930A-30733CAC4B38}" dt="2022-01-30T19:38:42.445" v="10" actId="26606"/>
          <pc:sldLayoutMkLst>
            <pc:docMk/>
            <pc:sldMasterMk cId="4073718092" sldId="2147483712"/>
            <pc:sldLayoutMk cId="2888587662" sldId="2147483709"/>
          </pc:sldLayoutMkLst>
        </pc:sldLayoutChg>
        <pc:sldLayoutChg chg="add del">
          <pc:chgData name="Dumitru Fornea" userId="5dbff9b92db018f0" providerId="LiveId" clId="{83886A81-365B-4822-930A-30733CAC4B38}" dt="2022-01-30T19:38:42.445" v="10" actId="26606"/>
          <pc:sldLayoutMkLst>
            <pc:docMk/>
            <pc:sldMasterMk cId="4073718092" sldId="2147483712"/>
            <pc:sldLayoutMk cId="4087642611" sldId="2147483710"/>
          </pc:sldLayoutMkLst>
        </pc:sldLayoutChg>
        <pc:sldLayoutChg chg="add del">
          <pc:chgData name="Dumitru Fornea" userId="5dbff9b92db018f0" providerId="LiveId" clId="{83886A81-365B-4822-930A-30733CAC4B38}" dt="2022-01-30T19:38:42.445" v="10" actId="26606"/>
          <pc:sldLayoutMkLst>
            <pc:docMk/>
            <pc:sldMasterMk cId="4073718092" sldId="2147483712"/>
            <pc:sldLayoutMk cId="364814414" sldId="2147483711"/>
          </pc:sldLayoutMkLst>
        </pc:sldLayoutChg>
      </pc:sldMasterChg>
      <pc:sldMasterChg chg="add del addSldLayout delSldLayout">
        <pc:chgData name="Dumitru Fornea" userId="5dbff9b92db018f0" providerId="LiveId" clId="{83886A81-365B-4822-930A-30733CAC4B38}" dt="2022-01-30T19:40:37.317" v="76" actId="26606"/>
        <pc:sldMasterMkLst>
          <pc:docMk/>
          <pc:sldMasterMk cId="3334433698" sldId="2147483749"/>
        </pc:sldMasterMkLst>
        <pc:sldLayoutChg chg="add del">
          <pc:chgData name="Dumitru Fornea" userId="5dbff9b92db018f0" providerId="LiveId" clId="{83886A81-365B-4822-930A-30733CAC4B38}" dt="2022-01-30T19:40:37.317" v="76" actId="26606"/>
          <pc:sldLayoutMkLst>
            <pc:docMk/>
            <pc:sldMasterMk cId="3334433698" sldId="2147483749"/>
            <pc:sldLayoutMk cId="3862299609" sldId="2147483738"/>
          </pc:sldLayoutMkLst>
        </pc:sldLayoutChg>
        <pc:sldLayoutChg chg="add del">
          <pc:chgData name="Dumitru Fornea" userId="5dbff9b92db018f0" providerId="LiveId" clId="{83886A81-365B-4822-930A-30733CAC4B38}" dt="2022-01-30T19:40:37.317" v="76" actId="26606"/>
          <pc:sldLayoutMkLst>
            <pc:docMk/>
            <pc:sldMasterMk cId="3334433698" sldId="2147483749"/>
            <pc:sldLayoutMk cId="852801216" sldId="2147483739"/>
          </pc:sldLayoutMkLst>
        </pc:sldLayoutChg>
        <pc:sldLayoutChg chg="add del">
          <pc:chgData name="Dumitru Fornea" userId="5dbff9b92db018f0" providerId="LiveId" clId="{83886A81-365B-4822-930A-30733CAC4B38}" dt="2022-01-30T19:40:37.317" v="76" actId="26606"/>
          <pc:sldLayoutMkLst>
            <pc:docMk/>
            <pc:sldMasterMk cId="3334433698" sldId="2147483749"/>
            <pc:sldLayoutMk cId="3634234945" sldId="2147483740"/>
          </pc:sldLayoutMkLst>
        </pc:sldLayoutChg>
        <pc:sldLayoutChg chg="add del">
          <pc:chgData name="Dumitru Fornea" userId="5dbff9b92db018f0" providerId="LiveId" clId="{83886A81-365B-4822-930A-30733CAC4B38}" dt="2022-01-30T19:40:37.317" v="76" actId="26606"/>
          <pc:sldLayoutMkLst>
            <pc:docMk/>
            <pc:sldMasterMk cId="3334433698" sldId="2147483749"/>
            <pc:sldLayoutMk cId="76941764" sldId="2147483741"/>
          </pc:sldLayoutMkLst>
        </pc:sldLayoutChg>
        <pc:sldLayoutChg chg="add del">
          <pc:chgData name="Dumitru Fornea" userId="5dbff9b92db018f0" providerId="LiveId" clId="{83886A81-365B-4822-930A-30733CAC4B38}" dt="2022-01-30T19:40:37.317" v="76" actId="26606"/>
          <pc:sldLayoutMkLst>
            <pc:docMk/>
            <pc:sldMasterMk cId="3334433698" sldId="2147483749"/>
            <pc:sldLayoutMk cId="2877076456" sldId="2147483742"/>
          </pc:sldLayoutMkLst>
        </pc:sldLayoutChg>
        <pc:sldLayoutChg chg="add del">
          <pc:chgData name="Dumitru Fornea" userId="5dbff9b92db018f0" providerId="LiveId" clId="{83886A81-365B-4822-930A-30733CAC4B38}" dt="2022-01-30T19:40:37.317" v="76" actId="26606"/>
          <pc:sldLayoutMkLst>
            <pc:docMk/>
            <pc:sldMasterMk cId="3334433698" sldId="2147483749"/>
            <pc:sldLayoutMk cId="610306937" sldId="2147483743"/>
          </pc:sldLayoutMkLst>
        </pc:sldLayoutChg>
        <pc:sldLayoutChg chg="add del">
          <pc:chgData name="Dumitru Fornea" userId="5dbff9b92db018f0" providerId="LiveId" clId="{83886A81-365B-4822-930A-30733CAC4B38}" dt="2022-01-30T19:40:37.317" v="76" actId="26606"/>
          <pc:sldLayoutMkLst>
            <pc:docMk/>
            <pc:sldMasterMk cId="3334433698" sldId="2147483749"/>
            <pc:sldLayoutMk cId="4227244629" sldId="2147483744"/>
          </pc:sldLayoutMkLst>
        </pc:sldLayoutChg>
        <pc:sldLayoutChg chg="add del">
          <pc:chgData name="Dumitru Fornea" userId="5dbff9b92db018f0" providerId="LiveId" clId="{83886A81-365B-4822-930A-30733CAC4B38}" dt="2022-01-30T19:40:37.317" v="76" actId="26606"/>
          <pc:sldLayoutMkLst>
            <pc:docMk/>
            <pc:sldMasterMk cId="3334433698" sldId="2147483749"/>
            <pc:sldLayoutMk cId="492886747" sldId="2147483745"/>
          </pc:sldLayoutMkLst>
        </pc:sldLayoutChg>
        <pc:sldLayoutChg chg="add del">
          <pc:chgData name="Dumitru Fornea" userId="5dbff9b92db018f0" providerId="LiveId" clId="{83886A81-365B-4822-930A-30733CAC4B38}" dt="2022-01-30T19:40:37.317" v="76" actId="26606"/>
          <pc:sldLayoutMkLst>
            <pc:docMk/>
            <pc:sldMasterMk cId="3334433698" sldId="2147483749"/>
            <pc:sldLayoutMk cId="4252615381" sldId="2147483746"/>
          </pc:sldLayoutMkLst>
        </pc:sldLayoutChg>
        <pc:sldLayoutChg chg="add del">
          <pc:chgData name="Dumitru Fornea" userId="5dbff9b92db018f0" providerId="LiveId" clId="{83886A81-365B-4822-930A-30733CAC4B38}" dt="2022-01-30T19:40:37.317" v="76" actId="26606"/>
          <pc:sldLayoutMkLst>
            <pc:docMk/>
            <pc:sldMasterMk cId="3334433698" sldId="2147483749"/>
            <pc:sldLayoutMk cId="3069676660" sldId="2147483747"/>
          </pc:sldLayoutMkLst>
        </pc:sldLayoutChg>
        <pc:sldLayoutChg chg="add del">
          <pc:chgData name="Dumitru Fornea" userId="5dbff9b92db018f0" providerId="LiveId" clId="{83886A81-365B-4822-930A-30733CAC4B38}" dt="2022-01-30T19:40:37.317" v="76" actId="26606"/>
          <pc:sldLayoutMkLst>
            <pc:docMk/>
            <pc:sldMasterMk cId="3334433698" sldId="2147483749"/>
            <pc:sldLayoutMk cId="2737494729" sldId="2147483748"/>
          </pc:sldLayoutMkLst>
        </pc:sldLayoutChg>
      </pc:sldMasterChg>
      <pc:sldMasterChg chg="add del addSldLayout delSldLayout">
        <pc:chgData name="Dumitru Fornea" userId="5dbff9b92db018f0" providerId="LiveId" clId="{83886A81-365B-4822-930A-30733CAC4B38}" dt="2022-01-30T19:40:37.270" v="75" actId="26606"/>
        <pc:sldMasterMkLst>
          <pc:docMk/>
          <pc:sldMasterMk cId="399153335" sldId="2147483773"/>
        </pc:sldMasterMkLst>
        <pc:sldLayoutChg chg="add del">
          <pc:chgData name="Dumitru Fornea" userId="5dbff9b92db018f0" providerId="LiveId" clId="{83886A81-365B-4822-930A-30733CAC4B38}" dt="2022-01-30T19:40:37.270" v="75" actId="26606"/>
          <pc:sldLayoutMkLst>
            <pc:docMk/>
            <pc:sldMasterMk cId="399153335" sldId="2147483773"/>
            <pc:sldLayoutMk cId="1088041164" sldId="2147483762"/>
          </pc:sldLayoutMkLst>
        </pc:sldLayoutChg>
        <pc:sldLayoutChg chg="add del">
          <pc:chgData name="Dumitru Fornea" userId="5dbff9b92db018f0" providerId="LiveId" clId="{83886A81-365B-4822-930A-30733CAC4B38}" dt="2022-01-30T19:40:37.270" v="75" actId="26606"/>
          <pc:sldLayoutMkLst>
            <pc:docMk/>
            <pc:sldMasterMk cId="399153335" sldId="2147483773"/>
            <pc:sldLayoutMk cId="2502780760" sldId="2147483763"/>
          </pc:sldLayoutMkLst>
        </pc:sldLayoutChg>
        <pc:sldLayoutChg chg="add del">
          <pc:chgData name="Dumitru Fornea" userId="5dbff9b92db018f0" providerId="LiveId" clId="{83886A81-365B-4822-930A-30733CAC4B38}" dt="2022-01-30T19:40:37.270" v="75" actId="26606"/>
          <pc:sldLayoutMkLst>
            <pc:docMk/>
            <pc:sldMasterMk cId="399153335" sldId="2147483773"/>
            <pc:sldLayoutMk cId="2519163801" sldId="2147483764"/>
          </pc:sldLayoutMkLst>
        </pc:sldLayoutChg>
        <pc:sldLayoutChg chg="add del">
          <pc:chgData name="Dumitru Fornea" userId="5dbff9b92db018f0" providerId="LiveId" clId="{83886A81-365B-4822-930A-30733CAC4B38}" dt="2022-01-30T19:40:37.270" v="75" actId="26606"/>
          <pc:sldLayoutMkLst>
            <pc:docMk/>
            <pc:sldMasterMk cId="399153335" sldId="2147483773"/>
            <pc:sldLayoutMk cId="2552282471" sldId="2147483765"/>
          </pc:sldLayoutMkLst>
        </pc:sldLayoutChg>
        <pc:sldLayoutChg chg="add del">
          <pc:chgData name="Dumitru Fornea" userId="5dbff9b92db018f0" providerId="LiveId" clId="{83886A81-365B-4822-930A-30733CAC4B38}" dt="2022-01-30T19:40:37.270" v="75" actId="26606"/>
          <pc:sldLayoutMkLst>
            <pc:docMk/>
            <pc:sldMasterMk cId="399153335" sldId="2147483773"/>
            <pc:sldLayoutMk cId="1756185404" sldId="2147483766"/>
          </pc:sldLayoutMkLst>
        </pc:sldLayoutChg>
        <pc:sldLayoutChg chg="add del">
          <pc:chgData name="Dumitru Fornea" userId="5dbff9b92db018f0" providerId="LiveId" clId="{83886A81-365B-4822-930A-30733CAC4B38}" dt="2022-01-30T19:40:37.270" v="75" actId="26606"/>
          <pc:sldLayoutMkLst>
            <pc:docMk/>
            <pc:sldMasterMk cId="399153335" sldId="2147483773"/>
            <pc:sldLayoutMk cId="1631216452" sldId="2147483767"/>
          </pc:sldLayoutMkLst>
        </pc:sldLayoutChg>
        <pc:sldLayoutChg chg="add del">
          <pc:chgData name="Dumitru Fornea" userId="5dbff9b92db018f0" providerId="LiveId" clId="{83886A81-365B-4822-930A-30733CAC4B38}" dt="2022-01-30T19:40:37.270" v="75" actId="26606"/>
          <pc:sldLayoutMkLst>
            <pc:docMk/>
            <pc:sldMasterMk cId="399153335" sldId="2147483773"/>
            <pc:sldLayoutMk cId="395577659" sldId="2147483768"/>
          </pc:sldLayoutMkLst>
        </pc:sldLayoutChg>
        <pc:sldLayoutChg chg="add del">
          <pc:chgData name="Dumitru Fornea" userId="5dbff9b92db018f0" providerId="LiveId" clId="{83886A81-365B-4822-930A-30733CAC4B38}" dt="2022-01-30T19:40:37.270" v="75" actId="26606"/>
          <pc:sldLayoutMkLst>
            <pc:docMk/>
            <pc:sldMasterMk cId="399153335" sldId="2147483773"/>
            <pc:sldLayoutMk cId="3474813069" sldId="2147483769"/>
          </pc:sldLayoutMkLst>
        </pc:sldLayoutChg>
        <pc:sldLayoutChg chg="add del">
          <pc:chgData name="Dumitru Fornea" userId="5dbff9b92db018f0" providerId="LiveId" clId="{83886A81-365B-4822-930A-30733CAC4B38}" dt="2022-01-30T19:40:37.270" v="75" actId="26606"/>
          <pc:sldLayoutMkLst>
            <pc:docMk/>
            <pc:sldMasterMk cId="399153335" sldId="2147483773"/>
            <pc:sldLayoutMk cId="654291116" sldId="2147483770"/>
          </pc:sldLayoutMkLst>
        </pc:sldLayoutChg>
        <pc:sldLayoutChg chg="add del">
          <pc:chgData name="Dumitru Fornea" userId="5dbff9b92db018f0" providerId="LiveId" clId="{83886A81-365B-4822-930A-30733CAC4B38}" dt="2022-01-30T19:40:37.270" v="75" actId="26606"/>
          <pc:sldLayoutMkLst>
            <pc:docMk/>
            <pc:sldMasterMk cId="399153335" sldId="2147483773"/>
            <pc:sldLayoutMk cId="2903424485" sldId="2147483771"/>
          </pc:sldLayoutMkLst>
        </pc:sldLayoutChg>
        <pc:sldLayoutChg chg="add del">
          <pc:chgData name="Dumitru Fornea" userId="5dbff9b92db018f0" providerId="LiveId" clId="{83886A81-365B-4822-930A-30733CAC4B38}" dt="2022-01-30T19:40:37.270" v="75" actId="26606"/>
          <pc:sldLayoutMkLst>
            <pc:docMk/>
            <pc:sldMasterMk cId="399153335" sldId="2147483773"/>
            <pc:sldLayoutMk cId="3377604960" sldId="2147483772"/>
          </pc:sldLayoutMkLst>
        </pc:sldLayoutChg>
      </pc:sldMasterChg>
      <pc:sldMasterChg chg="add del addSldLayout delSldLayout">
        <pc:chgData name="Dumitru Fornea" userId="5dbff9b92db018f0" providerId="LiveId" clId="{83886A81-365B-4822-930A-30733CAC4B38}" dt="2022-01-30T19:40:33.573" v="70" actId="26606"/>
        <pc:sldMasterMkLst>
          <pc:docMk/>
          <pc:sldMasterMk cId="27799499" sldId="2147483786"/>
        </pc:sldMasterMkLst>
        <pc:sldLayoutChg chg="add del">
          <pc:chgData name="Dumitru Fornea" userId="5dbff9b92db018f0" providerId="LiveId" clId="{83886A81-365B-4822-930A-30733CAC4B38}" dt="2022-01-30T19:40:33.573" v="70" actId="26606"/>
          <pc:sldLayoutMkLst>
            <pc:docMk/>
            <pc:sldMasterMk cId="27799499" sldId="2147483786"/>
            <pc:sldLayoutMk cId="802622692" sldId="2147483775"/>
          </pc:sldLayoutMkLst>
        </pc:sldLayoutChg>
        <pc:sldLayoutChg chg="add del">
          <pc:chgData name="Dumitru Fornea" userId="5dbff9b92db018f0" providerId="LiveId" clId="{83886A81-365B-4822-930A-30733CAC4B38}" dt="2022-01-30T19:40:33.573" v="70" actId="26606"/>
          <pc:sldLayoutMkLst>
            <pc:docMk/>
            <pc:sldMasterMk cId="27799499" sldId="2147483786"/>
            <pc:sldLayoutMk cId="2573782176" sldId="2147483776"/>
          </pc:sldLayoutMkLst>
        </pc:sldLayoutChg>
        <pc:sldLayoutChg chg="add del">
          <pc:chgData name="Dumitru Fornea" userId="5dbff9b92db018f0" providerId="LiveId" clId="{83886A81-365B-4822-930A-30733CAC4B38}" dt="2022-01-30T19:40:33.573" v="70" actId="26606"/>
          <pc:sldLayoutMkLst>
            <pc:docMk/>
            <pc:sldMasterMk cId="27799499" sldId="2147483786"/>
            <pc:sldLayoutMk cId="613087663" sldId="2147483777"/>
          </pc:sldLayoutMkLst>
        </pc:sldLayoutChg>
        <pc:sldLayoutChg chg="add del">
          <pc:chgData name="Dumitru Fornea" userId="5dbff9b92db018f0" providerId="LiveId" clId="{83886A81-365B-4822-930A-30733CAC4B38}" dt="2022-01-30T19:40:33.573" v="70" actId="26606"/>
          <pc:sldLayoutMkLst>
            <pc:docMk/>
            <pc:sldMasterMk cId="27799499" sldId="2147483786"/>
            <pc:sldLayoutMk cId="617723258" sldId="2147483778"/>
          </pc:sldLayoutMkLst>
        </pc:sldLayoutChg>
        <pc:sldLayoutChg chg="add del">
          <pc:chgData name="Dumitru Fornea" userId="5dbff9b92db018f0" providerId="LiveId" clId="{83886A81-365B-4822-930A-30733CAC4B38}" dt="2022-01-30T19:40:33.573" v="70" actId="26606"/>
          <pc:sldLayoutMkLst>
            <pc:docMk/>
            <pc:sldMasterMk cId="27799499" sldId="2147483786"/>
            <pc:sldLayoutMk cId="2875819451" sldId="2147483779"/>
          </pc:sldLayoutMkLst>
        </pc:sldLayoutChg>
        <pc:sldLayoutChg chg="add del">
          <pc:chgData name="Dumitru Fornea" userId="5dbff9b92db018f0" providerId="LiveId" clId="{83886A81-365B-4822-930A-30733CAC4B38}" dt="2022-01-30T19:40:33.573" v="70" actId="26606"/>
          <pc:sldLayoutMkLst>
            <pc:docMk/>
            <pc:sldMasterMk cId="27799499" sldId="2147483786"/>
            <pc:sldLayoutMk cId="2859447422" sldId="2147483780"/>
          </pc:sldLayoutMkLst>
        </pc:sldLayoutChg>
        <pc:sldLayoutChg chg="add del">
          <pc:chgData name="Dumitru Fornea" userId="5dbff9b92db018f0" providerId="LiveId" clId="{83886A81-365B-4822-930A-30733CAC4B38}" dt="2022-01-30T19:40:33.573" v="70" actId="26606"/>
          <pc:sldLayoutMkLst>
            <pc:docMk/>
            <pc:sldMasterMk cId="27799499" sldId="2147483786"/>
            <pc:sldLayoutMk cId="3796379083" sldId="2147483781"/>
          </pc:sldLayoutMkLst>
        </pc:sldLayoutChg>
        <pc:sldLayoutChg chg="add del">
          <pc:chgData name="Dumitru Fornea" userId="5dbff9b92db018f0" providerId="LiveId" clId="{83886A81-365B-4822-930A-30733CAC4B38}" dt="2022-01-30T19:40:33.573" v="70" actId="26606"/>
          <pc:sldLayoutMkLst>
            <pc:docMk/>
            <pc:sldMasterMk cId="27799499" sldId="2147483786"/>
            <pc:sldLayoutMk cId="304101641" sldId="2147483782"/>
          </pc:sldLayoutMkLst>
        </pc:sldLayoutChg>
        <pc:sldLayoutChg chg="add del">
          <pc:chgData name="Dumitru Fornea" userId="5dbff9b92db018f0" providerId="LiveId" clId="{83886A81-365B-4822-930A-30733CAC4B38}" dt="2022-01-30T19:40:33.573" v="70" actId="26606"/>
          <pc:sldLayoutMkLst>
            <pc:docMk/>
            <pc:sldMasterMk cId="27799499" sldId="2147483786"/>
            <pc:sldLayoutMk cId="37117397" sldId="2147483783"/>
          </pc:sldLayoutMkLst>
        </pc:sldLayoutChg>
        <pc:sldLayoutChg chg="add del">
          <pc:chgData name="Dumitru Fornea" userId="5dbff9b92db018f0" providerId="LiveId" clId="{83886A81-365B-4822-930A-30733CAC4B38}" dt="2022-01-30T19:40:33.573" v="70" actId="26606"/>
          <pc:sldLayoutMkLst>
            <pc:docMk/>
            <pc:sldMasterMk cId="27799499" sldId="2147483786"/>
            <pc:sldLayoutMk cId="789668588" sldId="2147483784"/>
          </pc:sldLayoutMkLst>
        </pc:sldLayoutChg>
        <pc:sldLayoutChg chg="add del">
          <pc:chgData name="Dumitru Fornea" userId="5dbff9b92db018f0" providerId="LiveId" clId="{83886A81-365B-4822-930A-30733CAC4B38}" dt="2022-01-30T19:40:33.573" v="70" actId="26606"/>
          <pc:sldLayoutMkLst>
            <pc:docMk/>
            <pc:sldMasterMk cId="27799499" sldId="2147483786"/>
            <pc:sldLayoutMk cId="2271024953" sldId="2147483785"/>
          </pc:sldLayoutMkLst>
        </pc:sldLayoutChg>
      </pc:sldMasterChg>
      <pc:sldMasterChg chg="add del addSldLayout delSldLayout">
        <pc:chgData name="Dumitru Fornea" userId="5dbff9b92db018f0" providerId="LiveId" clId="{83886A81-365B-4822-930A-30733CAC4B38}" dt="2022-01-30T19:41:31.437" v="85" actId="26606"/>
        <pc:sldMasterMkLst>
          <pc:docMk/>
          <pc:sldMasterMk cId="2906857327" sldId="2147483825"/>
        </pc:sldMasterMkLst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2906857327" sldId="2147483825"/>
            <pc:sldLayoutMk cId="2029835505" sldId="2147483814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2906857327" sldId="2147483825"/>
            <pc:sldLayoutMk cId="572420663" sldId="2147483815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2906857327" sldId="2147483825"/>
            <pc:sldLayoutMk cId="3576891144" sldId="2147483816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2906857327" sldId="2147483825"/>
            <pc:sldLayoutMk cId="1374191227" sldId="2147483817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2906857327" sldId="2147483825"/>
            <pc:sldLayoutMk cId="1879253674" sldId="2147483818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2906857327" sldId="2147483825"/>
            <pc:sldLayoutMk cId="810926093" sldId="2147483819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2906857327" sldId="2147483825"/>
            <pc:sldLayoutMk cId="2817078572" sldId="2147483820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2906857327" sldId="2147483825"/>
            <pc:sldLayoutMk cId="2876511921" sldId="2147483821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2906857327" sldId="2147483825"/>
            <pc:sldLayoutMk cId="803126245" sldId="2147483822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2906857327" sldId="2147483825"/>
            <pc:sldLayoutMk cId="1037625116" sldId="2147483823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2906857327" sldId="2147483825"/>
            <pc:sldLayoutMk cId="3556723714" sldId="2147483824"/>
          </pc:sldLayoutMkLst>
        </pc:sldLayoutChg>
      </pc:sldMasterChg>
      <pc:sldMasterChg chg="add del addSldLayout delSldLayout">
        <pc:chgData name="Dumitru Fornea" userId="5dbff9b92db018f0" providerId="LiveId" clId="{83886A81-365B-4822-930A-30733CAC4B38}" dt="2022-01-30T19:41:31.437" v="85" actId="26606"/>
        <pc:sldMasterMkLst>
          <pc:docMk/>
          <pc:sldMasterMk cId="847581592" sldId="2147483888"/>
        </pc:sldMasterMkLst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847581592" sldId="2147483888"/>
            <pc:sldLayoutMk cId="583067918" sldId="2147483877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847581592" sldId="2147483888"/>
            <pc:sldLayoutMk cId="1929870731" sldId="2147483878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847581592" sldId="2147483888"/>
            <pc:sldLayoutMk cId="2192214885" sldId="2147483879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847581592" sldId="2147483888"/>
            <pc:sldLayoutMk cId="3635360058" sldId="2147483880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847581592" sldId="2147483888"/>
            <pc:sldLayoutMk cId="4135592463" sldId="2147483881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847581592" sldId="2147483888"/>
            <pc:sldLayoutMk cId="1168970803" sldId="2147483882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847581592" sldId="2147483888"/>
            <pc:sldLayoutMk cId="2790842142" sldId="2147483883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847581592" sldId="2147483888"/>
            <pc:sldLayoutMk cId="3699603467" sldId="2147483884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847581592" sldId="2147483888"/>
            <pc:sldLayoutMk cId="641149512" sldId="2147483885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847581592" sldId="2147483888"/>
            <pc:sldLayoutMk cId="1943472185" sldId="2147483886"/>
          </pc:sldLayoutMkLst>
        </pc:sldLayoutChg>
        <pc:sldLayoutChg chg="add del">
          <pc:chgData name="Dumitru Fornea" userId="5dbff9b92db018f0" providerId="LiveId" clId="{83886A81-365B-4822-930A-30733CAC4B38}" dt="2022-01-30T19:41:31.437" v="85" actId="26606"/>
          <pc:sldLayoutMkLst>
            <pc:docMk/>
            <pc:sldMasterMk cId="847581592" sldId="2147483888"/>
            <pc:sldLayoutMk cId="577102091" sldId="2147483887"/>
          </pc:sldLayoutMkLst>
        </pc:sldLayoutChg>
      </pc:sldMasterChg>
    </pc:docChg>
  </pc:docChgLst>
  <pc:docChgLst>
    <pc:chgData name="Dumitru" userId="5dbff9b92db018f0" providerId="LiveId" clId="{B05D4EAE-3EDE-4655-9561-B068F00771FD}"/>
    <pc:docChg chg="undo custSel addSld delSld modSld">
      <pc:chgData name="Dumitru" userId="5dbff9b92db018f0" providerId="LiveId" clId="{B05D4EAE-3EDE-4655-9561-B068F00771FD}" dt="2022-06-20T14:26:42.435" v="389" actId="1076"/>
      <pc:docMkLst>
        <pc:docMk/>
      </pc:docMkLst>
      <pc:sldChg chg="addSp modSp mod">
        <pc:chgData name="Dumitru" userId="5dbff9b92db018f0" providerId="LiveId" clId="{B05D4EAE-3EDE-4655-9561-B068F00771FD}" dt="2022-06-20T14:26:42.435" v="389" actId="1076"/>
        <pc:sldMkLst>
          <pc:docMk/>
          <pc:sldMk cId="631707555" sldId="256"/>
        </pc:sldMkLst>
        <pc:spChg chg="mod">
          <ac:chgData name="Dumitru" userId="5dbff9b92db018f0" providerId="LiveId" clId="{B05D4EAE-3EDE-4655-9561-B068F00771FD}" dt="2022-06-20T08:50:46.877" v="131" actId="1076"/>
          <ac:spMkLst>
            <pc:docMk/>
            <pc:sldMk cId="631707555" sldId="256"/>
            <ac:spMk id="2" creationId="{0ED326A4-1682-460D-BB99-4724737C5786}"/>
          </ac:spMkLst>
        </pc:spChg>
        <pc:spChg chg="mod">
          <ac:chgData name="Dumitru" userId="5dbff9b92db018f0" providerId="LiveId" clId="{B05D4EAE-3EDE-4655-9561-B068F00771FD}" dt="2022-06-20T08:50:32.347" v="129" actId="1076"/>
          <ac:spMkLst>
            <pc:docMk/>
            <pc:sldMk cId="631707555" sldId="256"/>
            <ac:spMk id="3" creationId="{64FAE014-D261-4710-8A23-15856DCDEACB}"/>
          </ac:spMkLst>
        </pc:spChg>
        <pc:spChg chg="add mod">
          <ac:chgData name="Dumitru" userId="5dbff9b92db018f0" providerId="LiveId" clId="{B05D4EAE-3EDE-4655-9561-B068F00771FD}" dt="2022-06-20T14:26:42.435" v="389" actId="1076"/>
          <ac:spMkLst>
            <pc:docMk/>
            <pc:sldMk cId="631707555" sldId="256"/>
            <ac:spMk id="11" creationId="{3AEAF181-457F-B56C-291E-388B4E106570}"/>
          </ac:spMkLst>
        </pc:spChg>
        <pc:spChg chg="mod">
          <ac:chgData name="Dumitru" userId="5dbff9b92db018f0" providerId="LiveId" clId="{B05D4EAE-3EDE-4655-9561-B068F00771FD}" dt="2022-06-20T14:26:34.884" v="388" actId="1076"/>
          <ac:spMkLst>
            <pc:docMk/>
            <pc:sldMk cId="631707555" sldId="256"/>
            <ac:spMk id="89" creationId="{C110B4CA-25EA-47B8-891A-38998AF26D8E}"/>
          </ac:spMkLst>
        </pc:spChg>
        <pc:spChg chg="mod">
          <ac:chgData name="Dumitru" userId="5dbff9b92db018f0" providerId="LiveId" clId="{B05D4EAE-3EDE-4655-9561-B068F00771FD}" dt="2022-06-20T08:50:39.061" v="130" actId="1076"/>
          <ac:spMkLst>
            <pc:docMk/>
            <pc:sldMk cId="631707555" sldId="256"/>
            <ac:spMk id="90" creationId="{1D49D46E-ADF1-43CD-8818-F12AD11D2521}"/>
          </ac:spMkLst>
        </pc:spChg>
        <pc:picChg chg="add mod">
          <ac:chgData name="Dumitru" userId="5dbff9b92db018f0" providerId="LiveId" clId="{B05D4EAE-3EDE-4655-9561-B068F00771FD}" dt="2022-06-20T14:26:08.473" v="385" actId="1076"/>
          <ac:picMkLst>
            <pc:docMk/>
            <pc:sldMk cId="631707555" sldId="256"/>
            <ac:picMk id="5" creationId="{2F322F0A-C021-224A-82E5-4CF2FCA5AE43}"/>
          </ac:picMkLst>
        </pc:picChg>
        <pc:picChg chg="add mod">
          <ac:chgData name="Dumitru" userId="5dbff9b92db018f0" providerId="LiveId" clId="{B05D4EAE-3EDE-4655-9561-B068F00771FD}" dt="2022-06-20T14:26:15.841" v="386" actId="1076"/>
          <ac:picMkLst>
            <pc:docMk/>
            <pc:sldMk cId="631707555" sldId="256"/>
            <ac:picMk id="6" creationId="{A23C8BFB-7B1A-BDA2-CEC7-D7BA71462711}"/>
          </ac:picMkLst>
        </pc:picChg>
        <pc:picChg chg="add mod">
          <ac:chgData name="Dumitru" userId="5dbff9b92db018f0" providerId="LiveId" clId="{B05D4EAE-3EDE-4655-9561-B068F00771FD}" dt="2022-06-20T14:25:41.308" v="382" actId="1076"/>
          <ac:picMkLst>
            <pc:docMk/>
            <pc:sldMk cId="631707555" sldId="256"/>
            <ac:picMk id="8" creationId="{EF8D2705-30C6-5962-F97B-DD69DAB0BD99}"/>
          </ac:picMkLst>
        </pc:picChg>
        <pc:picChg chg="mod">
          <ac:chgData name="Dumitru" userId="5dbff9b92db018f0" providerId="LiveId" clId="{B05D4EAE-3EDE-4655-9561-B068F00771FD}" dt="2022-06-20T14:26:26.149" v="387" actId="1076"/>
          <ac:picMkLst>
            <pc:docMk/>
            <pc:sldMk cId="631707555" sldId="256"/>
            <ac:picMk id="76" creationId="{1EBE27A0-691B-4DE6-BD77-47DA18E55AA2}"/>
          </ac:picMkLst>
        </pc:picChg>
      </pc:sldChg>
      <pc:sldChg chg="modSp mod">
        <pc:chgData name="Dumitru" userId="5dbff9b92db018f0" providerId="LiveId" clId="{B05D4EAE-3EDE-4655-9561-B068F00771FD}" dt="2022-06-20T14:08:55.537" v="365" actId="1076"/>
        <pc:sldMkLst>
          <pc:docMk/>
          <pc:sldMk cId="4209626" sldId="257"/>
        </pc:sldMkLst>
        <pc:spChg chg="mod">
          <ac:chgData name="Dumitru" userId="5dbff9b92db018f0" providerId="LiveId" clId="{B05D4EAE-3EDE-4655-9561-B068F00771FD}" dt="2022-06-20T14:08:55.537" v="365" actId="1076"/>
          <ac:spMkLst>
            <pc:docMk/>
            <pc:sldMk cId="4209626" sldId="257"/>
            <ac:spMk id="21" creationId="{E37A036F-6293-42FF-8D2E-4D36857224AC}"/>
          </ac:spMkLst>
        </pc:spChg>
        <pc:picChg chg="mod">
          <ac:chgData name="Dumitru" userId="5dbff9b92db018f0" providerId="LiveId" clId="{B05D4EAE-3EDE-4655-9561-B068F00771FD}" dt="2022-06-20T13:46:16.172" v="287" actId="1076"/>
          <ac:picMkLst>
            <pc:docMk/>
            <pc:sldMk cId="4209626" sldId="257"/>
            <ac:picMk id="4" creationId="{52B76E99-D5D5-4A43-B89F-29082A20E60B}"/>
          </ac:picMkLst>
        </pc:picChg>
      </pc:sldChg>
      <pc:sldChg chg="modSp mod">
        <pc:chgData name="Dumitru" userId="5dbff9b92db018f0" providerId="LiveId" clId="{B05D4EAE-3EDE-4655-9561-B068F00771FD}" dt="2022-06-20T14:09:23.492" v="369" actId="1076"/>
        <pc:sldMkLst>
          <pc:docMk/>
          <pc:sldMk cId="4263202325" sldId="295"/>
        </pc:sldMkLst>
        <pc:spChg chg="mod">
          <ac:chgData name="Dumitru" userId="5dbff9b92db018f0" providerId="LiveId" clId="{B05D4EAE-3EDE-4655-9561-B068F00771FD}" dt="2022-06-20T14:09:23.492" v="369" actId="1076"/>
          <ac:spMkLst>
            <pc:docMk/>
            <pc:sldMk cId="4263202325" sldId="295"/>
            <ac:spMk id="37" creationId="{816D3932-BC12-4BC2-9066-5194D2731E6C}"/>
          </ac:spMkLst>
        </pc:spChg>
        <pc:graphicFrameChg chg="modGraphic">
          <ac:chgData name="Dumitru" userId="5dbff9b92db018f0" providerId="LiveId" clId="{B05D4EAE-3EDE-4655-9561-B068F00771FD}" dt="2022-06-20T14:08:15.356" v="358" actId="14100"/>
          <ac:graphicFrameMkLst>
            <pc:docMk/>
            <pc:sldMk cId="4263202325" sldId="295"/>
            <ac:graphicFrameMk id="4" creationId="{E483AE6C-4DD6-4CFF-820F-E8A41BB69BC7}"/>
          </ac:graphicFrameMkLst>
        </pc:graphicFrameChg>
      </pc:sldChg>
      <pc:sldChg chg="modSp mod">
        <pc:chgData name="Dumitru" userId="5dbff9b92db018f0" providerId="LiveId" clId="{B05D4EAE-3EDE-4655-9561-B068F00771FD}" dt="2022-06-20T13:44:22.879" v="286"/>
        <pc:sldMkLst>
          <pc:docMk/>
          <pc:sldMk cId="2310358547" sldId="302"/>
        </pc:sldMkLst>
        <pc:graphicFrameChg chg="mod">
          <ac:chgData name="Dumitru" userId="5dbff9b92db018f0" providerId="LiveId" clId="{B05D4EAE-3EDE-4655-9561-B068F00771FD}" dt="2022-06-20T13:44:22.879" v="286"/>
          <ac:graphicFrameMkLst>
            <pc:docMk/>
            <pc:sldMk cId="2310358547" sldId="302"/>
            <ac:graphicFrameMk id="66" creationId="{3ED738AF-541D-4B3E-B339-21F31434C466}"/>
          </ac:graphicFrameMkLst>
        </pc:graphicFrameChg>
      </pc:sldChg>
      <pc:sldChg chg="addSp delSp modSp new mod setBg">
        <pc:chgData name="Dumitru" userId="5dbff9b92db018f0" providerId="LiveId" clId="{B05D4EAE-3EDE-4655-9561-B068F00771FD}" dt="2022-06-20T13:04:15.842" v="176" actId="313"/>
        <pc:sldMkLst>
          <pc:docMk/>
          <pc:sldMk cId="2410931295" sldId="320"/>
        </pc:sldMkLst>
        <pc:spChg chg="add del">
          <ac:chgData name="Dumitru" userId="5dbff9b92db018f0" providerId="LiveId" clId="{B05D4EAE-3EDE-4655-9561-B068F00771FD}" dt="2022-06-20T12:58:31.718" v="149" actId="26606"/>
          <ac:spMkLst>
            <pc:docMk/>
            <pc:sldMk cId="2410931295" sldId="320"/>
            <ac:spMk id="2" creationId="{52726429-95F1-FF71-27B2-9ECCB9D6F349}"/>
          </ac:spMkLst>
        </pc:spChg>
        <pc:spChg chg="add del">
          <ac:chgData name="Dumitru" userId="5dbff9b92db018f0" providerId="LiveId" clId="{B05D4EAE-3EDE-4655-9561-B068F00771FD}" dt="2022-06-20T12:58:12.129" v="144" actId="931"/>
          <ac:spMkLst>
            <pc:docMk/>
            <pc:sldMk cId="2410931295" sldId="320"/>
            <ac:spMk id="3" creationId="{5BD9F85A-E52E-7E95-0665-993DC9B9F60E}"/>
          </ac:spMkLst>
        </pc:spChg>
        <pc:spChg chg="add del">
          <ac:chgData name="Dumitru" userId="5dbff9b92db018f0" providerId="LiveId" clId="{B05D4EAE-3EDE-4655-9561-B068F00771FD}" dt="2022-06-20T12:58:00.800" v="141" actId="26606"/>
          <ac:spMkLst>
            <pc:docMk/>
            <pc:sldMk cId="2410931295" sldId="320"/>
            <ac:spMk id="9" creationId="{9775A1A6-1004-385E-AA97-0F36C6949986}"/>
          </ac:spMkLst>
        </pc:spChg>
        <pc:spChg chg="add del">
          <ac:chgData name="Dumitru" userId="5dbff9b92db018f0" providerId="LiveId" clId="{B05D4EAE-3EDE-4655-9561-B068F00771FD}" dt="2022-06-20T12:57:41.454" v="137" actId="26606"/>
          <ac:spMkLst>
            <pc:docMk/>
            <pc:sldMk cId="2410931295" sldId="320"/>
            <ac:spMk id="10" creationId="{0F358BAA-9C8A-4E17-BAD8-32FD6FFEA730}"/>
          </ac:spMkLst>
        </pc:spChg>
        <pc:spChg chg="add del">
          <ac:chgData name="Dumitru" userId="5dbff9b92db018f0" providerId="LiveId" clId="{B05D4EAE-3EDE-4655-9561-B068F00771FD}" dt="2022-06-20T12:58:31.694" v="148" actId="26606"/>
          <ac:spMkLst>
            <pc:docMk/>
            <pc:sldMk cId="2410931295" sldId="320"/>
            <ac:spMk id="11" creationId="{0F358BAA-9C8A-4E17-BAD8-32FD6FFEA730}"/>
          </ac:spMkLst>
        </pc:spChg>
        <pc:spChg chg="add del">
          <ac:chgData name="Dumitru" userId="5dbff9b92db018f0" providerId="LiveId" clId="{B05D4EAE-3EDE-4655-9561-B068F00771FD}" dt="2022-06-20T12:57:41.454" v="137" actId="26606"/>
          <ac:spMkLst>
            <pc:docMk/>
            <pc:sldMk cId="2410931295" sldId="320"/>
            <ac:spMk id="12" creationId="{4D6F41A4-BEE3-4935-9371-4ADEA67A22F9}"/>
          </ac:spMkLst>
        </pc:spChg>
        <pc:spChg chg="add del">
          <ac:chgData name="Dumitru" userId="5dbff9b92db018f0" providerId="LiveId" clId="{B05D4EAE-3EDE-4655-9561-B068F00771FD}" dt="2022-06-20T12:58:31.694" v="148" actId="26606"/>
          <ac:spMkLst>
            <pc:docMk/>
            <pc:sldMk cId="2410931295" sldId="320"/>
            <ac:spMk id="13" creationId="{4D6F41A4-BEE3-4935-9371-4ADEA67A22F9}"/>
          </ac:spMkLst>
        </pc:spChg>
        <pc:spChg chg="add del">
          <ac:chgData name="Dumitru" userId="5dbff9b92db018f0" providerId="LiveId" clId="{B05D4EAE-3EDE-4655-9561-B068F00771FD}" dt="2022-06-20T12:58:00.800" v="141" actId="26606"/>
          <ac:spMkLst>
            <pc:docMk/>
            <pc:sldMk cId="2410931295" sldId="320"/>
            <ac:spMk id="16" creationId="{61D32E23-CD34-4C85-8167-14669FD3E0CA}"/>
          </ac:spMkLst>
        </pc:spChg>
        <pc:spChg chg="add del">
          <ac:chgData name="Dumitru" userId="5dbff9b92db018f0" providerId="LiveId" clId="{B05D4EAE-3EDE-4655-9561-B068F00771FD}" dt="2022-06-20T12:58:00.800" v="141" actId="26606"/>
          <ac:spMkLst>
            <pc:docMk/>
            <pc:sldMk cId="2410931295" sldId="320"/>
            <ac:spMk id="18" creationId="{2E922E9E-A29B-4164-A634-B718A43369CA}"/>
          </ac:spMkLst>
        </pc:spChg>
        <pc:spChg chg="add del">
          <ac:chgData name="Dumitru" userId="5dbff9b92db018f0" providerId="LiveId" clId="{B05D4EAE-3EDE-4655-9561-B068F00771FD}" dt="2022-06-20T12:57:41.454" v="137" actId="26606"/>
          <ac:spMkLst>
            <pc:docMk/>
            <pc:sldMk cId="2410931295" sldId="320"/>
            <ac:spMk id="21" creationId="{7FE1D329-7CB2-4DF5-B0C0-36DD19EBC66D}"/>
          </ac:spMkLst>
        </pc:spChg>
        <pc:spChg chg="add del">
          <ac:chgData name="Dumitru" userId="5dbff9b92db018f0" providerId="LiveId" clId="{B05D4EAE-3EDE-4655-9561-B068F00771FD}" dt="2022-06-20T12:57:41.454" v="137" actId="26606"/>
          <ac:spMkLst>
            <pc:docMk/>
            <pc:sldMk cId="2410931295" sldId="320"/>
            <ac:spMk id="23" creationId="{B6D694DB-A3FC-4F14-A225-17BEBA4416DA}"/>
          </ac:spMkLst>
        </pc:spChg>
        <pc:spChg chg="add del">
          <ac:chgData name="Dumitru" userId="5dbff9b92db018f0" providerId="LiveId" clId="{B05D4EAE-3EDE-4655-9561-B068F00771FD}" dt="2022-06-20T12:57:46.375" v="139" actId="26606"/>
          <ac:spMkLst>
            <pc:docMk/>
            <pc:sldMk cId="2410931295" sldId="320"/>
            <ac:spMk id="25" creationId="{774C59F6-927E-4017-B42A-7B08AAE14C46}"/>
          </ac:spMkLst>
        </pc:spChg>
        <pc:spChg chg="add del">
          <ac:chgData name="Dumitru" userId="5dbff9b92db018f0" providerId="LiveId" clId="{B05D4EAE-3EDE-4655-9561-B068F00771FD}" dt="2022-06-20T12:57:46.375" v="139" actId="26606"/>
          <ac:spMkLst>
            <pc:docMk/>
            <pc:sldMk cId="2410931295" sldId="320"/>
            <ac:spMk id="26" creationId="{0F358BAA-9C8A-4E17-BAD8-32FD6FFEA730}"/>
          </ac:spMkLst>
        </pc:spChg>
        <pc:spChg chg="add del">
          <ac:chgData name="Dumitru" userId="5dbff9b92db018f0" providerId="LiveId" clId="{B05D4EAE-3EDE-4655-9561-B068F00771FD}" dt="2022-06-20T12:57:46.375" v="139" actId="26606"/>
          <ac:spMkLst>
            <pc:docMk/>
            <pc:sldMk cId="2410931295" sldId="320"/>
            <ac:spMk id="27" creationId="{CBA62C31-0C99-4D6C-BD25-B0CF2996B7F7}"/>
          </ac:spMkLst>
        </pc:spChg>
        <pc:spChg chg="add del">
          <ac:chgData name="Dumitru" userId="5dbff9b92db018f0" providerId="LiveId" clId="{B05D4EAE-3EDE-4655-9561-B068F00771FD}" dt="2022-06-20T12:57:46.375" v="139" actId="26606"/>
          <ac:spMkLst>
            <pc:docMk/>
            <pc:sldMk cId="2410931295" sldId="320"/>
            <ac:spMk id="28" creationId="{4D6F41A4-BEE3-4935-9371-4ADEA67A22F9}"/>
          </ac:spMkLst>
        </pc:spChg>
        <pc:spChg chg="add del">
          <ac:chgData name="Dumitru" userId="5dbff9b92db018f0" providerId="LiveId" clId="{B05D4EAE-3EDE-4655-9561-B068F00771FD}" dt="2022-06-20T12:57:46.375" v="139" actId="26606"/>
          <ac:spMkLst>
            <pc:docMk/>
            <pc:sldMk cId="2410931295" sldId="320"/>
            <ac:spMk id="35" creationId="{7FE1D329-7CB2-4DF5-B0C0-36DD19EBC66D}"/>
          </ac:spMkLst>
        </pc:spChg>
        <pc:spChg chg="add del">
          <ac:chgData name="Dumitru" userId="5dbff9b92db018f0" providerId="LiveId" clId="{B05D4EAE-3EDE-4655-9561-B068F00771FD}" dt="2022-06-20T12:57:46.375" v="139" actId="26606"/>
          <ac:spMkLst>
            <pc:docMk/>
            <pc:sldMk cId="2410931295" sldId="320"/>
            <ac:spMk id="36" creationId="{681F9FCB-1E38-43E9-8567-6292F4842051}"/>
          </ac:spMkLst>
        </pc:spChg>
        <pc:spChg chg="add del">
          <ac:chgData name="Dumitru" userId="5dbff9b92db018f0" providerId="LiveId" clId="{B05D4EAE-3EDE-4655-9561-B068F00771FD}" dt="2022-06-20T12:58:31.694" v="148" actId="26606"/>
          <ac:spMkLst>
            <pc:docMk/>
            <pc:sldMk cId="2410931295" sldId="320"/>
            <ac:spMk id="37" creationId="{7FE1D329-7CB2-4DF5-B0C0-36DD19EBC66D}"/>
          </ac:spMkLst>
        </pc:spChg>
        <pc:spChg chg="add del">
          <ac:chgData name="Dumitru" userId="5dbff9b92db018f0" providerId="LiveId" clId="{B05D4EAE-3EDE-4655-9561-B068F00771FD}" dt="2022-06-20T12:58:00.800" v="141" actId="26606"/>
          <ac:spMkLst>
            <pc:docMk/>
            <pc:sldMk cId="2410931295" sldId="320"/>
            <ac:spMk id="38" creationId="{FAFB3478-4AEC-431E-93B2-1593839C16DA}"/>
          </ac:spMkLst>
        </pc:spChg>
        <pc:spChg chg="add del">
          <ac:chgData name="Dumitru" userId="5dbff9b92db018f0" providerId="LiveId" clId="{B05D4EAE-3EDE-4655-9561-B068F00771FD}" dt="2022-06-20T12:58:00.800" v="141" actId="26606"/>
          <ac:spMkLst>
            <pc:docMk/>
            <pc:sldMk cId="2410931295" sldId="320"/>
            <ac:spMk id="39" creationId="{A8A68745-355E-4D81-AA5F-942C71082A1E}"/>
          </ac:spMkLst>
        </pc:spChg>
        <pc:spChg chg="add del">
          <ac:chgData name="Dumitru" userId="5dbff9b92db018f0" providerId="LiveId" clId="{B05D4EAE-3EDE-4655-9561-B068F00771FD}" dt="2022-06-20T12:58:00.800" v="141" actId="26606"/>
          <ac:spMkLst>
            <pc:docMk/>
            <pc:sldMk cId="2410931295" sldId="320"/>
            <ac:spMk id="40" creationId="{52726429-95F1-FF71-27B2-9ECCB9D6F349}"/>
          </ac:spMkLst>
        </pc:spChg>
        <pc:spChg chg="add del">
          <ac:chgData name="Dumitru" userId="5dbff9b92db018f0" providerId="LiveId" clId="{B05D4EAE-3EDE-4655-9561-B068F00771FD}" dt="2022-06-20T12:58:31.694" v="148" actId="26606"/>
          <ac:spMkLst>
            <pc:docMk/>
            <pc:sldMk cId="2410931295" sldId="320"/>
            <ac:spMk id="41" creationId="{B6D694DB-A3FC-4F14-A225-17BEBA4416DA}"/>
          </ac:spMkLst>
        </pc:spChg>
        <pc:spChg chg="add">
          <ac:chgData name="Dumitru" userId="5dbff9b92db018f0" providerId="LiveId" clId="{B05D4EAE-3EDE-4655-9561-B068F00771FD}" dt="2022-06-20T12:58:31.718" v="149" actId="26606"/>
          <ac:spMkLst>
            <pc:docMk/>
            <pc:sldMk cId="2410931295" sldId="320"/>
            <ac:spMk id="46" creationId="{0F358BAA-9C8A-4E17-BAD8-32FD6FFEA730}"/>
          </ac:spMkLst>
        </pc:spChg>
        <pc:spChg chg="add">
          <ac:chgData name="Dumitru" userId="5dbff9b92db018f0" providerId="LiveId" clId="{B05D4EAE-3EDE-4655-9561-B068F00771FD}" dt="2022-06-20T12:58:31.718" v="149" actId="26606"/>
          <ac:spMkLst>
            <pc:docMk/>
            <pc:sldMk cId="2410931295" sldId="320"/>
            <ac:spMk id="47" creationId="{4D6F41A4-BEE3-4935-9371-4ADEA67A22F9}"/>
          </ac:spMkLst>
        </pc:spChg>
        <pc:spChg chg="add">
          <ac:chgData name="Dumitru" userId="5dbff9b92db018f0" providerId="LiveId" clId="{B05D4EAE-3EDE-4655-9561-B068F00771FD}" dt="2022-06-20T12:58:31.718" v="149" actId="26606"/>
          <ac:spMkLst>
            <pc:docMk/>
            <pc:sldMk cId="2410931295" sldId="320"/>
            <ac:spMk id="54" creationId="{7FE1D329-7CB2-4DF5-B0C0-36DD19EBC66D}"/>
          </ac:spMkLst>
        </pc:spChg>
        <pc:spChg chg="add">
          <ac:chgData name="Dumitru" userId="5dbff9b92db018f0" providerId="LiveId" clId="{B05D4EAE-3EDE-4655-9561-B068F00771FD}" dt="2022-06-20T12:58:31.718" v="149" actId="26606"/>
          <ac:spMkLst>
            <pc:docMk/>
            <pc:sldMk cId="2410931295" sldId="320"/>
            <ac:spMk id="55" creationId="{A7971386-B2B0-4A38-8D3B-8CF23AAA610C}"/>
          </ac:spMkLst>
        </pc:spChg>
        <pc:spChg chg="add">
          <ac:chgData name="Dumitru" userId="5dbff9b92db018f0" providerId="LiveId" clId="{B05D4EAE-3EDE-4655-9561-B068F00771FD}" dt="2022-06-20T12:58:31.718" v="149" actId="26606"/>
          <ac:spMkLst>
            <pc:docMk/>
            <pc:sldMk cId="2410931295" sldId="320"/>
            <ac:spMk id="56" creationId="{8BECD55C-E611-4BCD-B45E-BF01D6234816}"/>
          </ac:spMkLst>
        </pc:spChg>
        <pc:spChg chg="add">
          <ac:chgData name="Dumitru" userId="5dbff9b92db018f0" providerId="LiveId" clId="{B05D4EAE-3EDE-4655-9561-B068F00771FD}" dt="2022-06-20T12:58:31.718" v="149" actId="26606"/>
          <ac:spMkLst>
            <pc:docMk/>
            <pc:sldMk cId="2410931295" sldId="320"/>
            <ac:spMk id="57" creationId="{1B8F0E52-7B96-44E2-BC48-F2D2BAC4611F}"/>
          </ac:spMkLst>
        </pc:spChg>
        <pc:spChg chg="add">
          <ac:chgData name="Dumitru" userId="5dbff9b92db018f0" providerId="LiveId" clId="{B05D4EAE-3EDE-4655-9561-B068F00771FD}" dt="2022-06-20T12:58:31.718" v="149" actId="26606"/>
          <ac:spMkLst>
            <pc:docMk/>
            <pc:sldMk cId="2410931295" sldId="320"/>
            <ac:spMk id="58" creationId="{0D29D77D-2D4E-4868-960B-BEDA724F5CE2}"/>
          </ac:spMkLst>
        </pc:spChg>
        <pc:spChg chg="add">
          <ac:chgData name="Dumitru" userId="5dbff9b92db018f0" providerId="LiveId" clId="{B05D4EAE-3EDE-4655-9561-B068F00771FD}" dt="2022-06-20T12:58:31.718" v="149" actId="26606"/>
          <ac:spMkLst>
            <pc:docMk/>
            <pc:sldMk cId="2410931295" sldId="320"/>
            <ac:spMk id="59" creationId="{52726429-95F1-FF71-27B2-9ECCB9D6F349}"/>
          </ac:spMkLst>
        </pc:spChg>
        <pc:spChg chg="add mod">
          <ac:chgData name="Dumitru" userId="5dbff9b92db018f0" providerId="LiveId" clId="{B05D4EAE-3EDE-4655-9561-B068F00771FD}" dt="2022-06-20T13:04:15.842" v="176" actId="313"/>
          <ac:spMkLst>
            <pc:docMk/>
            <pc:sldMk cId="2410931295" sldId="320"/>
            <ac:spMk id="60" creationId="{53C918DB-B750-7F7E-27BE-5A8D66CD61C4}"/>
          </ac:spMkLst>
        </pc:spChg>
        <pc:grpChg chg="add del">
          <ac:chgData name="Dumitru" userId="5dbff9b92db018f0" providerId="LiveId" clId="{B05D4EAE-3EDE-4655-9561-B068F00771FD}" dt="2022-06-20T12:57:41.454" v="137" actId="26606"/>
          <ac:grpSpMkLst>
            <pc:docMk/>
            <pc:sldMk cId="2410931295" sldId="320"/>
            <ac:grpSpMk id="14" creationId="{7726F010-956A-40BC-8A1F-8002DC729B4C}"/>
          </ac:grpSpMkLst>
        </pc:grpChg>
        <pc:grpChg chg="add del">
          <ac:chgData name="Dumitru" userId="5dbff9b92db018f0" providerId="LiveId" clId="{B05D4EAE-3EDE-4655-9561-B068F00771FD}" dt="2022-06-20T12:58:31.694" v="148" actId="26606"/>
          <ac:grpSpMkLst>
            <pc:docMk/>
            <pc:sldMk cId="2410931295" sldId="320"/>
            <ac:grpSpMk id="15" creationId="{7726F010-956A-40BC-8A1F-8002DC729B4C}"/>
          </ac:grpSpMkLst>
        </pc:grpChg>
        <pc:grpChg chg="add del">
          <ac:chgData name="Dumitru" userId="5dbff9b92db018f0" providerId="LiveId" clId="{B05D4EAE-3EDE-4655-9561-B068F00771FD}" dt="2022-06-20T12:57:46.375" v="139" actId="26606"/>
          <ac:grpSpMkLst>
            <pc:docMk/>
            <pc:sldMk cId="2410931295" sldId="320"/>
            <ac:grpSpMk id="29" creationId="{7726F010-956A-40BC-8A1F-8002DC729B4C}"/>
          </ac:grpSpMkLst>
        </pc:grpChg>
        <pc:grpChg chg="add del">
          <ac:chgData name="Dumitru" userId="5dbff9b92db018f0" providerId="LiveId" clId="{B05D4EAE-3EDE-4655-9561-B068F00771FD}" dt="2022-06-20T12:58:31.694" v="148" actId="26606"/>
          <ac:grpSpMkLst>
            <pc:docMk/>
            <pc:sldMk cId="2410931295" sldId="320"/>
            <ac:grpSpMk id="42" creationId="{34A8B138-C4C4-4AB8-8589-BEB7F76274B9}"/>
          </ac:grpSpMkLst>
        </pc:grpChg>
        <pc:grpChg chg="add">
          <ac:chgData name="Dumitru" userId="5dbff9b92db018f0" providerId="LiveId" clId="{B05D4EAE-3EDE-4655-9561-B068F00771FD}" dt="2022-06-20T12:58:31.718" v="149" actId="26606"/>
          <ac:grpSpMkLst>
            <pc:docMk/>
            <pc:sldMk cId="2410931295" sldId="320"/>
            <ac:grpSpMk id="48" creationId="{7726F010-956A-40BC-8A1F-8002DC729B4C}"/>
          </ac:grpSpMkLst>
        </pc:grpChg>
        <pc:picChg chg="add del mod">
          <ac:chgData name="Dumitru" userId="5dbff9b92db018f0" providerId="LiveId" clId="{B05D4EAE-3EDE-4655-9561-B068F00771FD}" dt="2022-06-20T12:58:03.515" v="143" actId="931"/>
          <ac:picMkLst>
            <pc:docMk/>
            <pc:sldMk cId="2410931295" sldId="320"/>
            <ac:picMk id="5" creationId="{C9DF0FE8-7EBA-7F6E-CDC0-26F15D314A6F}"/>
          </ac:picMkLst>
        </pc:picChg>
        <pc:picChg chg="add mod">
          <ac:chgData name="Dumitru" userId="5dbff9b92db018f0" providerId="LiveId" clId="{B05D4EAE-3EDE-4655-9561-B068F00771FD}" dt="2022-06-20T12:59:40.353" v="159" actId="14100"/>
          <ac:picMkLst>
            <pc:docMk/>
            <pc:sldMk cId="2410931295" sldId="320"/>
            <ac:picMk id="7" creationId="{99CC6404-E76F-3B95-5042-D35B120E626A}"/>
          </ac:picMkLst>
        </pc:picChg>
      </pc:sldChg>
      <pc:sldChg chg="addSp delSp modSp new mod setBg">
        <pc:chgData name="Dumitru" userId="5dbff9b92db018f0" providerId="LiveId" clId="{B05D4EAE-3EDE-4655-9561-B068F00771FD}" dt="2022-06-20T14:09:48.394" v="370" actId="1076"/>
        <pc:sldMkLst>
          <pc:docMk/>
          <pc:sldMk cId="303361580" sldId="321"/>
        </pc:sldMkLst>
        <pc:spChg chg="del mod ord">
          <ac:chgData name="Dumitru" userId="5dbff9b92db018f0" providerId="LiveId" clId="{B05D4EAE-3EDE-4655-9561-B068F00771FD}" dt="2022-06-20T13:13:12.688" v="203" actId="21"/>
          <ac:spMkLst>
            <pc:docMk/>
            <pc:sldMk cId="303361580" sldId="321"/>
            <ac:spMk id="2" creationId="{88770BAC-FDFB-1E56-2818-7B839C503560}"/>
          </ac:spMkLst>
        </pc:spChg>
        <pc:spChg chg="add del">
          <ac:chgData name="Dumitru" userId="5dbff9b92db018f0" providerId="LiveId" clId="{B05D4EAE-3EDE-4655-9561-B068F00771FD}" dt="2022-06-20T13:11:08.174" v="191" actId="931"/>
          <ac:spMkLst>
            <pc:docMk/>
            <pc:sldMk cId="303361580" sldId="321"/>
            <ac:spMk id="3" creationId="{A258BB15-EC9F-FC03-CFAF-1AD4FFBCE7FD}"/>
          </ac:spMkLst>
        </pc:spChg>
        <pc:spChg chg="add del">
          <ac:chgData name="Dumitru" userId="5dbff9b92db018f0" providerId="LiveId" clId="{B05D4EAE-3EDE-4655-9561-B068F00771FD}" dt="2022-06-20T13:10:40.390" v="182" actId="26606"/>
          <ac:spMkLst>
            <pc:docMk/>
            <pc:sldMk cId="303361580" sldId="321"/>
            <ac:spMk id="10" creationId="{0F358BAA-9C8A-4E17-BAD8-32FD6FFEA730}"/>
          </ac:spMkLst>
        </pc:spChg>
        <pc:spChg chg="add del">
          <ac:chgData name="Dumitru" userId="5dbff9b92db018f0" providerId="LiveId" clId="{B05D4EAE-3EDE-4655-9561-B068F00771FD}" dt="2022-06-20T13:10:40.390" v="182" actId="26606"/>
          <ac:spMkLst>
            <pc:docMk/>
            <pc:sldMk cId="303361580" sldId="321"/>
            <ac:spMk id="12" creationId="{4D6F41A4-BEE3-4935-9371-4ADEA67A22F9}"/>
          </ac:spMkLst>
        </pc:spChg>
        <pc:spChg chg="add del">
          <ac:chgData name="Dumitru" userId="5dbff9b92db018f0" providerId="LiveId" clId="{B05D4EAE-3EDE-4655-9561-B068F00771FD}" dt="2022-06-20T13:16:15.001" v="229" actId="26606"/>
          <ac:spMkLst>
            <pc:docMk/>
            <pc:sldMk cId="303361580" sldId="321"/>
            <ac:spMk id="13" creationId="{F58878F1-45F4-6ABB-D18D-54C142929799}"/>
          </ac:spMkLst>
        </pc:spChg>
        <pc:spChg chg="add del">
          <ac:chgData name="Dumitru" userId="5dbff9b92db018f0" providerId="LiveId" clId="{B05D4EAE-3EDE-4655-9561-B068F00771FD}" dt="2022-06-20T13:16:15.001" v="229" actId="26606"/>
          <ac:spMkLst>
            <pc:docMk/>
            <pc:sldMk cId="303361580" sldId="321"/>
            <ac:spMk id="16" creationId="{FAFB3478-4AEC-431E-93B2-1593839C16DA}"/>
          </ac:spMkLst>
        </pc:spChg>
        <pc:spChg chg="add del">
          <ac:chgData name="Dumitru" userId="5dbff9b92db018f0" providerId="LiveId" clId="{B05D4EAE-3EDE-4655-9561-B068F00771FD}" dt="2022-06-20T13:16:15.001" v="229" actId="26606"/>
          <ac:spMkLst>
            <pc:docMk/>
            <pc:sldMk cId="303361580" sldId="321"/>
            <ac:spMk id="18" creationId="{3FFB0B4B-B126-43E0-A25C-BA5634332524}"/>
          </ac:spMkLst>
        </pc:spChg>
        <pc:spChg chg="add del">
          <ac:chgData name="Dumitru" userId="5dbff9b92db018f0" providerId="LiveId" clId="{B05D4EAE-3EDE-4655-9561-B068F00771FD}" dt="2022-06-20T13:16:15.001" v="229" actId="26606"/>
          <ac:spMkLst>
            <pc:docMk/>
            <pc:sldMk cId="303361580" sldId="321"/>
            <ac:spMk id="19" creationId="{2E922E9E-A29B-4164-A634-B718A43369CA}"/>
          </ac:spMkLst>
        </pc:spChg>
        <pc:spChg chg="add del">
          <ac:chgData name="Dumitru" userId="5dbff9b92db018f0" providerId="LiveId" clId="{B05D4EAE-3EDE-4655-9561-B068F00771FD}" dt="2022-06-20T13:10:40.390" v="182" actId="26606"/>
          <ac:spMkLst>
            <pc:docMk/>
            <pc:sldMk cId="303361580" sldId="321"/>
            <ac:spMk id="21" creationId="{7FE1D329-7CB2-4DF5-B0C0-36DD19EBC66D}"/>
          </ac:spMkLst>
        </pc:spChg>
        <pc:spChg chg="add del">
          <ac:chgData name="Dumitru" userId="5dbff9b92db018f0" providerId="LiveId" clId="{B05D4EAE-3EDE-4655-9561-B068F00771FD}" dt="2022-06-20T13:10:40.390" v="182" actId="26606"/>
          <ac:spMkLst>
            <pc:docMk/>
            <pc:sldMk cId="303361580" sldId="321"/>
            <ac:spMk id="23" creationId="{A7971386-B2B0-4A38-8D3B-8CF23AAA610C}"/>
          </ac:spMkLst>
        </pc:spChg>
        <pc:spChg chg="add del">
          <ac:chgData name="Dumitru" userId="5dbff9b92db018f0" providerId="LiveId" clId="{B05D4EAE-3EDE-4655-9561-B068F00771FD}" dt="2022-06-20T13:10:40.390" v="182" actId="26606"/>
          <ac:spMkLst>
            <pc:docMk/>
            <pc:sldMk cId="303361580" sldId="321"/>
            <ac:spMk id="25" creationId="{8BECD55C-E611-4BCD-B45E-BF01D6234816}"/>
          </ac:spMkLst>
        </pc:spChg>
        <pc:spChg chg="add del">
          <ac:chgData name="Dumitru" userId="5dbff9b92db018f0" providerId="LiveId" clId="{B05D4EAE-3EDE-4655-9561-B068F00771FD}" dt="2022-06-20T13:10:40.390" v="182" actId="26606"/>
          <ac:spMkLst>
            <pc:docMk/>
            <pc:sldMk cId="303361580" sldId="321"/>
            <ac:spMk id="27" creationId="{1B8F0E52-7B96-44E2-BC48-F2D2BAC4611F}"/>
          </ac:spMkLst>
        </pc:spChg>
        <pc:spChg chg="add del">
          <ac:chgData name="Dumitru" userId="5dbff9b92db018f0" providerId="LiveId" clId="{B05D4EAE-3EDE-4655-9561-B068F00771FD}" dt="2022-06-20T13:10:40.390" v="182" actId="26606"/>
          <ac:spMkLst>
            <pc:docMk/>
            <pc:sldMk cId="303361580" sldId="321"/>
            <ac:spMk id="29" creationId="{0D29D77D-2D4E-4868-960B-BEDA724F5CE2}"/>
          </ac:spMkLst>
        </pc:spChg>
        <pc:spChg chg="add del">
          <ac:chgData name="Dumitru" userId="5dbff9b92db018f0" providerId="LiveId" clId="{B05D4EAE-3EDE-4655-9561-B068F00771FD}" dt="2022-06-20T13:11:02.680" v="188" actId="26606"/>
          <ac:spMkLst>
            <pc:docMk/>
            <pc:sldMk cId="303361580" sldId="321"/>
            <ac:spMk id="31" creationId="{0F358BAA-9C8A-4E17-BAD8-32FD6FFEA730}"/>
          </ac:spMkLst>
        </pc:spChg>
        <pc:spChg chg="add del">
          <ac:chgData name="Dumitru" userId="5dbff9b92db018f0" providerId="LiveId" clId="{B05D4EAE-3EDE-4655-9561-B068F00771FD}" dt="2022-06-20T13:11:02.680" v="188" actId="26606"/>
          <ac:spMkLst>
            <pc:docMk/>
            <pc:sldMk cId="303361580" sldId="321"/>
            <ac:spMk id="32" creationId="{4D6F41A4-BEE3-4935-9371-4ADEA67A22F9}"/>
          </ac:spMkLst>
        </pc:spChg>
        <pc:spChg chg="add del">
          <ac:chgData name="Dumitru" userId="5dbff9b92db018f0" providerId="LiveId" clId="{B05D4EAE-3EDE-4655-9561-B068F00771FD}" dt="2022-06-20T13:11:02.680" v="188" actId="26606"/>
          <ac:spMkLst>
            <pc:docMk/>
            <pc:sldMk cId="303361580" sldId="321"/>
            <ac:spMk id="39" creationId="{7FE1D329-7CB2-4DF5-B0C0-36DD19EBC66D}"/>
          </ac:spMkLst>
        </pc:spChg>
        <pc:spChg chg="add del">
          <ac:chgData name="Dumitru" userId="5dbff9b92db018f0" providerId="LiveId" clId="{B05D4EAE-3EDE-4655-9561-B068F00771FD}" dt="2022-06-20T13:11:02.680" v="188" actId="26606"/>
          <ac:spMkLst>
            <pc:docMk/>
            <pc:sldMk cId="303361580" sldId="321"/>
            <ac:spMk id="40" creationId="{A7971386-B2B0-4A38-8D3B-8CF23AAA610C}"/>
          </ac:spMkLst>
        </pc:spChg>
        <pc:spChg chg="add del">
          <ac:chgData name="Dumitru" userId="5dbff9b92db018f0" providerId="LiveId" clId="{B05D4EAE-3EDE-4655-9561-B068F00771FD}" dt="2022-06-20T13:11:02.680" v="188" actId="26606"/>
          <ac:spMkLst>
            <pc:docMk/>
            <pc:sldMk cId="303361580" sldId="321"/>
            <ac:spMk id="41" creationId="{96AE4BD0-E2D6-4FE1-9295-59E338A45340}"/>
          </ac:spMkLst>
        </pc:spChg>
        <pc:spChg chg="add del">
          <ac:chgData name="Dumitru" userId="5dbff9b92db018f0" providerId="LiveId" clId="{B05D4EAE-3EDE-4655-9561-B068F00771FD}" dt="2022-06-20T13:11:02.680" v="188" actId="26606"/>
          <ac:spMkLst>
            <pc:docMk/>
            <pc:sldMk cId="303361580" sldId="321"/>
            <ac:spMk id="42" creationId="{0D29D77D-2D4E-4868-960B-BEDA724F5CE2}"/>
          </ac:spMkLst>
        </pc:spChg>
        <pc:spChg chg="add del">
          <ac:chgData name="Dumitru" userId="5dbff9b92db018f0" providerId="LiveId" clId="{B05D4EAE-3EDE-4655-9561-B068F00771FD}" dt="2022-06-20T13:11:01.553" v="186" actId="26606"/>
          <ac:spMkLst>
            <pc:docMk/>
            <pc:sldMk cId="303361580" sldId="321"/>
            <ac:spMk id="46" creationId="{0E23A49A-48D5-2B80-CDFA-C0DB78119974}"/>
          </ac:spMkLst>
        </pc:spChg>
        <pc:spChg chg="add del">
          <ac:chgData name="Dumitru" userId="5dbff9b92db018f0" providerId="LiveId" clId="{B05D4EAE-3EDE-4655-9561-B068F00771FD}" dt="2022-06-20T13:11:01.553" v="186" actId="26606"/>
          <ac:spMkLst>
            <pc:docMk/>
            <pc:sldMk cId="303361580" sldId="321"/>
            <ac:spMk id="49" creationId="{03AE087C-11E2-4305-9282-D7F122FE726E}"/>
          </ac:spMkLst>
        </pc:spChg>
        <pc:grpChg chg="add del">
          <ac:chgData name="Dumitru" userId="5dbff9b92db018f0" providerId="LiveId" clId="{B05D4EAE-3EDE-4655-9561-B068F00771FD}" dt="2022-06-20T13:10:40.390" v="182" actId="26606"/>
          <ac:grpSpMkLst>
            <pc:docMk/>
            <pc:sldMk cId="303361580" sldId="321"/>
            <ac:grpSpMk id="14" creationId="{7726F010-956A-40BC-8A1F-8002DC729B4C}"/>
          </ac:grpSpMkLst>
        </pc:grpChg>
        <pc:grpChg chg="add del">
          <ac:chgData name="Dumitru" userId="5dbff9b92db018f0" providerId="LiveId" clId="{B05D4EAE-3EDE-4655-9561-B068F00771FD}" dt="2022-06-20T13:16:15.001" v="229" actId="26606"/>
          <ac:grpSpMkLst>
            <pc:docMk/>
            <pc:sldMk cId="303361580" sldId="321"/>
            <ac:grpSpMk id="20" creationId="{D13DA020-06EA-4BBB-9CBF-BF7961B08258}"/>
          </ac:grpSpMkLst>
        </pc:grpChg>
        <pc:grpChg chg="add del">
          <ac:chgData name="Dumitru" userId="5dbff9b92db018f0" providerId="LiveId" clId="{B05D4EAE-3EDE-4655-9561-B068F00771FD}" dt="2022-06-20T13:11:02.680" v="188" actId="26606"/>
          <ac:grpSpMkLst>
            <pc:docMk/>
            <pc:sldMk cId="303361580" sldId="321"/>
            <ac:grpSpMk id="33" creationId="{7726F010-956A-40BC-8A1F-8002DC729B4C}"/>
          </ac:grpSpMkLst>
        </pc:grpChg>
        <pc:grpChg chg="add del">
          <ac:chgData name="Dumitru" userId="5dbff9b92db018f0" providerId="LiveId" clId="{B05D4EAE-3EDE-4655-9561-B068F00771FD}" dt="2022-06-20T13:11:01.553" v="186" actId="26606"/>
          <ac:grpSpMkLst>
            <pc:docMk/>
            <pc:sldMk cId="303361580" sldId="321"/>
            <ac:grpSpMk id="51" creationId="{6ACF365D-F104-414F-93C3-D9F568808E0D}"/>
          </ac:grpSpMkLst>
        </pc:grpChg>
        <pc:picChg chg="add del mod">
          <ac:chgData name="Dumitru" userId="5dbff9b92db018f0" providerId="LiveId" clId="{B05D4EAE-3EDE-4655-9561-B068F00771FD}" dt="2022-06-20T13:11:03.282" v="190" actId="931"/>
          <ac:picMkLst>
            <pc:docMk/>
            <pc:sldMk cId="303361580" sldId="321"/>
            <ac:picMk id="5" creationId="{696D1C10-34BE-6B59-F1AF-5C8C85089252}"/>
          </ac:picMkLst>
        </pc:picChg>
        <pc:picChg chg="add mod">
          <ac:chgData name="Dumitru" userId="5dbff9b92db018f0" providerId="LiveId" clId="{B05D4EAE-3EDE-4655-9561-B068F00771FD}" dt="2022-06-20T13:16:44.840" v="230" actId="1076"/>
          <ac:picMkLst>
            <pc:docMk/>
            <pc:sldMk cId="303361580" sldId="321"/>
            <ac:picMk id="7" creationId="{49D1ADD8-84DD-5E31-843B-335EF1E6A2AE}"/>
          </ac:picMkLst>
        </pc:picChg>
        <pc:picChg chg="add mod">
          <ac:chgData name="Dumitru" userId="5dbff9b92db018f0" providerId="LiveId" clId="{B05D4EAE-3EDE-4655-9561-B068F00771FD}" dt="2022-06-20T14:09:48.394" v="370" actId="1076"/>
          <ac:picMkLst>
            <pc:docMk/>
            <pc:sldMk cId="303361580" sldId="321"/>
            <ac:picMk id="9" creationId="{355C86F4-409F-0CF7-3159-46BF2DECE9B2}"/>
          </ac:picMkLst>
        </pc:picChg>
      </pc:sldChg>
      <pc:sldChg chg="addSp delSp modSp new mod setBg">
        <pc:chgData name="Dumitru" userId="5dbff9b92db018f0" providerId="LiveId" clId="{B05D4EAE-3EDE-4655-9561-B068F00771FD}" dt="2022-06-20T13:42:00.476" v="272" actId="1076"/>
        <pc:sldMkLst>
          <pc:docMk/>
          <pc:sldMk cId="3377787233" sldId="322"/>
        </pc:sldMkLst>
        <pc:spChg chg="add del">
          <ac:chgData name="Dumitru" userId="5dbff9b92db018f0" providerId="LiveId" clId="{B05D4EAE-3EDE-4655-9561-B068F00771FD}" dt="2022-06-20T13:34:08.239" v="243" actId="26606"/>
          <ac:spMkLst>
            <pc:docMk/>
            <pc:sldMk cId="3377787233" sldId="322"/>
            <ac:spMk id="2" creationId="{2E2CA6C5-82F3-D6AC-FF1F-D8E4916EB27E}"/>
          </ac:spMkLst>
        </pc:spChg>
        <pc:spChg chg="del">
          <ac:chgData name="Dumitru" userId="5dbff9b92db018f0" providerId="LiveId" clId="{B05D4EAE-3EDE-4655-9561-B068F00771FD}" dt="2022-06-20T13:33:45.097" v="236" actId="22"/>
          <ac:spMkLst>
            <pc:docMk/>
            <pc:sldMk cId="3377787233" sldId="322"/>
            <ac:spMk id="3" creationId="{845BA317-14E9-7AEA-C79A-B9A544ECF972}"/>
          </ac:spMkLst>
        </pc:spChg>
        <pc:spChg chg="add del">
          <ac:chgData name="Dumitru" userId="5dbff9b92db018f0" providerId="LiveId" clId="{B05D4EAE-3EDE-4655-9561-B068F00771FD}" dt="2022-06-20T13:34:08.173" v="242" actId="26606"/>
          <ac:spMkLst>
            <pc:docMk/>
            <pc:sldMk cId="3377787233" sldId="322"/>
            <ac:spMk id="9" creationId="{402FC259-495F-719F-930A-30414FED3A61}"/>
          </ac:spMkLst>
        </pc:spChg>
        <pc:spChg chg="add del">
          <ac:chgData name="Dumitru" userId="5dbff9b92db018f0" providerId="LiveId" clId="{B05D4EAE-3EDE-4655-9561-B068F00771FD}" dt="2022-06-20T13:34:07.201" v="240" actId="26606"/>
          <ac:spMkLst>
            <pc:docMk/>
            <pc:sldMk cId="3377787233" sldId="322"/>
            <ac:spMk id="10" creationId="{0F358BAA-9C8A-4E17-BAD8-32FD6FFEA730}"/>
          </ac:spMkLst>
        </pc:spChg>
        <pc:spChg chg="add del">
          <ac:chgData name="Dumitru" userId="5dbff9b92db018f0" providerId="LiveId" clId="{B05D4EAE-3EDE-4655-9561-B068F00771FD}" dt="2022-06-20T13:34:07.201" v="240" actId="26606"/>
          <ac:spMkLst>
            <pc:docMk/>
            <pc:sldMk cId="3377787233" sldId="322"/>
            <ac:spMk id="12" creationId="{4D6F41A4-BEE3-4935-9371-4ADEA67A22F9}"/>
          </ac:spMkLst>
        </pc:spChg>
        <pc:spChg chg="add del">
          <ac:chgData name="Dumitru" userId="5dbff9b92db018f0" providerId="LiveId" clId="{B05D4EAE-3EDE-4655-9561-B068F00771FD}" dt="2022-06-20T13:34:07.201" v="240" actId="26606"/>
          <ac:spMkLst>
            <pc:docMk/>
            <pc:sldMk cId="3377787233" sldId="322"/>
            <ac:spMk id="21" creationId="{7FE1D329-7CB2-4DF5-B0C0-36DD19EBC66D}"/>
          </ac:spMkLst>
        </pc:spChg>
        <pc:spChg chg="add del">
          <ac:chgData name="Dumitru" userId="5dbff9b92db018f0" providerId="LiveId" clId="{B05D4EAE-3EDE-4655-9561-B068F00771FD}" dt="2022-06-20T13:34:07.201" v="240" actId="26606"/>
          <ac:spMkLst>
            <pc:docMk/>
            <pc:sldMk cId="3377787233" sldId="322"/>
            <ac:spMk id="23" creationId="{B6D694DB-A3FC-4F14-A225-17BEBA4416DA}"/>
          </ac:spMkLst>
        </pc:spChg>
        <pc:spChg chg="add del">
          <ac:chgData name="Dumitru" userId="5dbff9b92db018f0" providerId="LiveId" clId="{B05D4EAE-3EDE-4655-9561-B068F00771FD}" dt="2022-06-20T13:34:08.173" v="242" actId="26606"/>
          <ac:spMkLst>
            <pc:docMk/>
            <pc:sldMk cId="3377787233" sldId="322"/>
            <ac:spMk id="25" creationId="{FAFB3478-4AEC-431E-93B2-1593839C16DA}"/>
          </ac:spMkLst>
        </pc:spChg>
        <pc:spChg chg="add del">
          <ac:chgData name="Dumitru" userId="5dbff9b92db018f0" providerId="LiveId" clId="{B05D4EAE-3EDE-4655-9561-B068F00771FD}" dt="2022-06-20T13:34:08.173" v="242" actId="26606"/>
          <ac:spMkLst>
            <pc:docMk/>
            <pc:sldMk cId="3377787233" sldId="322"/>
            <ac:spMk id="26" creationId="{A8A68745-355E-4D81-AA5F-942C71082A1E}"/>
          </ac:spMkLst>
        </pc:spChg>
        <pc:spChg chg="add del">
          <ac:chgData name="Dumitru" userId="5dbff9b92db018f0" providerId="LiveId" clId="{B05D4EAE-3EDE-4655-9561-B068F00771FD}" dt="2022-06-20T13:34:08.173" v="242" actId="26606"/>
          <ac:spMkLst>
            <pc:docMk/>
            <pc:sldMk cId="3377787233" sldId="322"/>
            <ac:spMk id="27" creationId="{9A450B93-9615-4854-BEA5-4A85DF5CD68C}"/>
          </ac:spMkLst>
        </pc:spChg>
        <pc:spChg chg="add del">
          <ac:chgData name="Dumitru" userId="5dbff9b92db018f0" providerId="LiveId" clId="{B05D4EAE-3EDE-4655-9561-B068F00771FD}" dt="2022-06-20T13:34:08.173" v="242" actId="26606"/>
          <ac:spMkLst>
            <pc:docMk/>
            <pc:sldMk cId="3377787233" sldId="322"/>
            <ac:spMk id="28" creationId="{2E922E9E-A29B-4164-A634-B718A43369CA}"/>
          </ac:spMkLst>
        </pc:spChg>
        <pc:spChg chg="add del">
          <ac:chgData name="Dumitru" userId="5dbff9b92db018f0" providerId="LiveId" clId="{B05D4EAE-3EDE-4655-9561-B068F00771FD}" dt="2022-06-20T13:34:08.173" v="242" actId="26606"/>
          <ac:spMkLst>
            <pc:docMk/>
            <pc:sldMk cId="3377787233" sldId="322"/>
            <ac:spMk id="29" creationId="{2E2CA6C5-82F3-D6AC-FF1F-D8E4916EB27E}"/>
          </ac:spMkLst>
        </pc:spChg>
        <pc:spChg chg="add del">
          <ac:chgData name="Dumitru" userId="5dbff9b92db018f0" providerId="LiveId" clId="{B05D4EAE-3EDE-4655-9561-B068F00771FD}" dt="2022-06-20T13:35:44.859" v="252" actId="26606"/>
          <ac:spMkLst>
            <pc:docMk/>
            <pc:sldMk cId="3377787233" sldId="322"/>
            <ac:spMk id="36" creationId="{0F358BAA-9C8A-4E17-BAD8-32FD6FFEA730}"/>
          </ac:spMkLst>
        </pc:spChg>
        <pc:spChg chg="add del">
          <ac:chgData name="Dumitru" userId="5dbff9b92db018f0" providerId="LiveId" clId="{B05D4EAE-3EDE-4655-9561-B068F00771FD}" dt="2022-06-20T13:35:44.859" v="252" actId="26606"/>
          <ac:spMkLst>
            <pc:docMk/>
            <pc:sldMk cId="3377787233" sldId="322"/>
            <ac:spMk id="37" creationId="{4D6F41A4-BEE3-4935-9371-4ADEA67A22F9}"/>
          </ac:spMkLst>
        </pc:spChg>
        <pc:spChg chg="add del">
          <ac:chgData name="Dumitru" userId="5dbff9b92db018f0" providerId="LiveId" clId="{B05D4EAE-3EDE-4655-9561-B068F00771FD}" dt="2022-06-20T13:35:44.859" v="252" actId="26606"/>
          <ac:spMkLst>
            <pc:docMk/>
            <pc:sldMk cId="3377787233" sldId="322"/>
            <ac:spMk id="39" creationId="{7FE1D329-7CB2-4DF5-B0C0-36DD19EBC66D}"/>
          </ac:spMkLst>
        </pc:spChg>
        <pc:spChg chg="add del">
          <ac:chgData name="Dumitru" userId="5dbff9b92db018f0" providerId="LiveId" clId="{B05D4EAE-3EDE-4655-9561-B068F00771FD}" dt="2022-06-20T13:35:44.859" v="252" actId="26606"/>
          <ac:spMkLst>
            <pc:docMk/>
            <pc:sldMk cId="3377787233" sldId="322"/>
            <ac:spMk id="40" creationId="{681F9FCB-1E38-43E9-8567-6292F4842051}"/>
          </ac:spMkLst>
        </pc:spChg>
        <pc:spChg chg="add del">
          <ac:chgData name="Dumitru" userId="5dbff9b92db018f0" providerId="LiveId" clId="{B05D4EAE-3EDE-4655-9561-B068F00771FD}" dt="2022-06-20T13:35:44.859" v="252" actId="26606"/>
          <ac:spMkLst>
            <pc:docMk/>
            <pc:sldMk cId="3377787233" sldId="322"/>
            <ac:spMk id="41" creationId="{774C59F6-927E-4017-B42A-7B08AAE14C46}"/>
          </ac:spMkLst>
        </pc:spChg>
        <pc:spChg chg="add del">
          <ac:chgData name="Dumitru" userId="5dbff9b92db018f0" providerId="LiveId" clId="{B05D4EAE-3EDE-4655-9561-B068F00771FD}" dt="2022-06-20T13:35:44.859" v="252" actId="26606"/>
          <ac:spMkLst>
            <pc:docMk/>
            <pc:sldMk cId="3377787233" sldId="322"/>
            <ac:spMk id="42" creationId="{7E3C842E-4105-4D87-8535-4EE443361ABF}"/>
          </ac:spMkLst>
        </pc:spChg>
        <pc:spChg chg="add del mod">
          <ac:chgData name="Dumitru" userId="5dbff9b92db018f0" providerId="LiveId" clId="{B05D4EAE-3EDE-4655-9561-B068F00771FD}" dt="2022-06-20T13:40:15.229" v="264" actId="21"/>
          <ac:spMkLst>
            <pc:docMk/>
            <pc:sldMk cId="3377787233" sldId="322"/>
            <ac:spMk id="46" creationId="{DD91E2BB-0F4C-B6CC-49B2-AA5288B6EECD}"/>
          </ac:spMkLst>
        </pc:spChg>
        <pc:spChg chg="add del">
          <ac:chgData name="Dumitru" userId="5dbff9b92db018f0" providerId="LiveId" clId="{B05D4EAE-3EDE-4655-9561-B068F00771FD}" dt="2022-06-20T13:35:44.859" v="252" actId="26606"/>
          <ac:spMkLst>
            <pc:docMk/>
            <pc:sldMk cId="3377787233" sldId="322"/>
            <ac:spMk id="47" creationId="{2A173264-5772-CD93-0315-AC48CB0FC50F}"/>
          </ac:spMkLst>
        </pc:spChg>
        <pc:spChg chg="add mod">
          <ac:chgData name="Dumitru" userId="5dbff9b92db018f0" providerId="LiveId" clId="{B05D4EAE-3EDE-4655-9561-B068F00771FD}" dt="2022-06-20T13:41:06.676" v="268" actId="1076"/>
          <ac:spMkLst>
            <pc:docMk/>
            <pc:sldMk cId="3377787233" sldId="322"/>
            <ac:spMk id="48" creationId="{BE6445FB-E5B6-3B34-3363-6DC708340545}"/>
          </ac:spMkLst>
        </pc:spChg>
        <pc:spChg chg="add del">
          <ac:chgData name="Dumitru" userId="5dbff9b92db018f0" providerId="LiveId" clId="{B05D4EAE-3EDE-4655-9561-B068F00771FD}" dt="2022-06-20T13:35:44.859" v="252" actId="26606"/>
          <ac:spMkLst>
            <pc:docMk/>
            <pc:sldMk cId="3377787233" sldId="322"/>
            <ac:spMk id="50" creationId="{03AE087C-11E2-4305-9282-D7F122FE726E}"/>
          </ac:spMkLst>
        </pc:spChg>
        <pc:grpChg chg="add del">
          <ac:chgData name="Dumitru" userId="5dbff9b92db018f0" providerId="LiveId" clId="{B05D4EAE-3EDE-4655-9561-B068F00771FD}" dt="2022-06-20T13:34:07.201" v="240" actId="26606"/>
          <ac:grpSpMkLst>
            <pc:docMk/>
            <pc:sldMk cId="3377787233" sldId="322"/>
            <ac:grpSpMk id="14" creationId="{7726F010-956A-40BC-8A1F-8002DC729B4C}"/>
          </ac:grpSpMkLst>
        </pc:grpChg>
        <pc:grpChg chg="add del">
          <ac:chgData name="Dumitru" userId="5dbff9b92db018f0" providerId="LiveId" clId="{B05D4EAE-3EDE-4655-9561-B068F00771FD}" dt="2022-06-20T13:35:44.859" v="252" actId="26606"/>
          <ac:grpSpMkLst>
            <pc:docMk/>
            <pc:sldMk cId="3377787233" sldId="322"/>
            <ac:grpSpMk id="38" creationId="{7726F010-956A-40BC-8A1F-8002DC729B4C}"/>
          </ac:grpSpMkLst>
        </pc:grpChg>
        <pc:grpChg chg="add del">
          <ac:chgData name="Dumitru" userId="5dbff9b92db018f0" providerId="LiveId" clId="{B05D4EAE-3EDE-4655-9561-B068F00771FD}" dt="2022-06-20T13:35:44.859" v="252" actId="26606"/>
          <ac:grpSpMkLst>
            <pc:docMk/>
            <pc:sldMk cId="3377787233" sldId="322"/>
            <ac:grpSpMk id="43" creationId="{2D80F3FE-7452-41C4-92BE-A16969A27EAB}"/>
          </ac:grpSpMkLst>
        </pc:grpChg>
        <pc:grpChg chg="add del">
          <ac:chgData name="Dumitru" userId="5dbff9b92db018f0" providerId="LiveId" clId="{B05D4EAE-3EDE-4655-9561-B068F00771FD}" dt="2022-06-20T13:35:44.859" v="252" actId="26606"/>
          <ac:grpSpMkLst>
            <pc:docMk/>
            <pc:sldMk cId="3377787233" sldId="322"/>
            <ac:grpSpMk id="52" creationId="{6ACF365D-F104-414F-93C3-D9F568808E0D}"/>
          </ac:grpSpMkLst>
        </pc:grpChg>
        <pc:picChg chg="add mod ord">
          <ac:chgData name="Dumitru" userId="5dbff9b92db018f0" providerId="LiveId" clId="{B05D4EAE-3EDE-4655-9561-B068F00771FD}" dt="2022-06-20T13:42:00.476" v="272" actId="1076"/>
          <ac:picMkLst>
            <pc:docMk/>
            <pc:sldMk cId="3377787233" sldId="322"/>
            <ac:picMk id="5" creationId="{559274C5-8BEB-34C5-089C-DE22451A96C6}"/>
          </ac:picMkLst>
        </pc:picChg>
      </pc:sldChg>
      <pc:sldChg chg="addSp delSp modSp new mod setBg">
        <pc:chgData name="Dumitru" userId="5dbff9b92db018f0" providerId="LiveId" clId="{B05D4EAE-3EDE-4655-9561-B068F00771FD}" dt="2022-06-20T14:05:08.399" v="356" actId="1076"/>
        <pc:sldMkLst>
          <pc:docMk/>
          <pc:sldMk cId="1531961610" sldId="323"/>
        </pc:sldMkLst>
        <pc:spChg chg="add del">
          <ac:chgData name="Dumitru" userId="5dbff9b92db018f0" providerId="LiveId" clId="{B05D4EAE-3EDE-4655-9561-B068F00771FD}" dt="2022-06-20T14:04:52.115" v="351" actId="21"/>
          <ac:spMkLst>
            <pc:docMk/>
            <pc:sldMk cId="1531961610" sldId="323"/>
            <ac:spMk id="2" creationId="{E2442FB7-0E27-7976-5372-9332B3BA5E72}"/>
          </ac:spMkLst>
        </pc:spChg>
        <pc:spChg chg="del">
          <ac:chgData name="Dumitru" userId="5dbff9b92db018f0" providerId="LiveId" clId="{B05D4EAE-3EDE-4655-9561-B068F00771FD}" dt="2022-06-20T14:04:03.129" v="338" actId="931"/>
          <ac:spMkLst>
            <pc:docMk/>
            <pc:sldMk cId="1531961610" sldId="323"/>
            <ac:spMk id="3" creationId="{3B2B6FB3-565F-046B-120D-C842A9930D1B}"/>
          </ac:spMkLst>
        </pc:spChg>
        <pc:spChg chg="add del">
          <ac:chgData name="Dumitru" userId="5dbff9b92db018f0" providerId="LiveId" clId="{B05D4EAE-3EDE-4655-9561-B068F00771FD}" dt="2022-06-20T14:04:33.611" v="344" actId="26606"/>
          <ac:spMkLst>
            <pc:docMk/>
            <pc:sldMk cId="1531961610" sldId="323"/>
            <ac:spMk id="10" creationId="{0F358BAA-9C8A-4E17-BAD8-32FD6FFEA730}"/>
          </ac:spMkLst>
        </pc:spChg>
        <pc:spChg chg="add del">
          <ac:chgData name="Dumitru" userId="5dbff9b92db018f0" providerId="LiveId" clId="{B05D4EAE-3EDE-4655-9561-B068F00771FD}" dt="2022-06-20T14:04:33.611" v="344" actId="26606"/>
          <ac:spMkLst>
            <pc:docMk/>
            <pc:sldMk cId="1531961610" sldId="323"/>
            <ac:spMk id="12" creationId="{4D6F41A4-BEE3-4935-9371-4ADEA67A22F9}"/>
          </ac:spMkLst>
        </pc:spChg>
        <pc:spChg chg="add del">
          <ac:chgData name="Dumitru" userId="5dbff9b92db018f0" providerId="LiveId" clId="{B05D4EAE-3EDE-4655-9561-B068F00771FD}" dt="2022-06-20T14:04:33.611" v="344" actId="26606"/>
          <ac:spMkLst>
            <pc:docMk/>
            <pc:sldMk cId="1531961610" sldId="323"/>
            <ac:spMk id="21" creationId="{7FE1D329-7CB2-4DF5-B0C0-36DD19EBC66D}"/>
          </ac:spMkLst>
        </pc:spChg>
        <pc:spChg chg="add del">
          <ac:chgData name="Dumitru" userId="5dbff9b92db018f0" providerId="LiveId" clId="{B05D4EAE-3EDE-4655-9561-B068F00771FD}" dt="2022-06-20T14:04:33.611" v="344" actId="26606"/>
          <ac:spMkLst>
            <pc:docMk/>
            <pc:sldMk cId="1531961610" sldId="323"/>
            <ac:spMk id="23" creationId="{B6D694DB-A3FC-4F14-A225-17BEBA4416DA}"/>
          </ac:spMkLst>
        </pc:spChg>
        <pc:grpChg chg="add del">
          <ac:chgData name="Dumitru" userId="5dbff9b92db018f0" providerId="LiveId" clId="{B05D4EAE-3EDE-4655-9561-B068F00771FD}" dt="2022-06-20T14:04:33.611" v="344" actId="26606"/>
          <ac:grpSpMkLst>
            <pc:docMk/>
            <pc:sldMk cId="1531961610" sldId="323"/>
            <ac:grpSpMk id="14" creationId="{7726F010-956A-40BC-8A1F-8002DC729B4C}"/>
          </ac:grpSpMkLst>
        </pc:grpChg>
        <pc:grpChg chg="add del">
          <ac:chgData name="Dumitru" userId="5dbff9b92db018f0" providerId="LiveId" clId="{B05D4EAE-3EDE-4655-9561-B068F00771FD}" dt="2022-06-20T14:04:33.611" v="344" actId="26606"/>
          <ac:grpSpMkLst>
            <pc:docMk/>
            <pc:sldMk cId="1531961610" sldId="323"/>
            <ac:grpSpMk id="25" creationId="{34A8B138-C4C4-4AB8-8589-BEB7F76274B9}"/>
          </ac:grpSpMkLst>
        </pc:grpChg>
        <pc:picChg chg="add mod">
          <ac:chgData name="Dumitru" userId="5dbff9b92db018f0" providerId="LiveId" clId="{B05D4EAE-3EDE-4655-9561-B068F00771FD}" dt="2022-06-20T14:05:08.399" v="356" actId="1076"/>
          <ac:picMkLst>
            <pc:docMk/>
            <pc:sldMk cId="1531961610" sldId="323"/>
            <ac:picMk id="5" creationId="{34128E78-2D70-B208-6F5E-0DAB3C92C5EE}"/>
          </ac:picMkLst>
        </pc:picChg>
      </pc:sldChg>
      <pc:sldChg chg="addSp delSp modSp new del mod setBg">
        <pc:chgData name="Dumitru" userId="5dbff9b92db018f0" providerId="LiveId" clId="{B05D4EAE-3EDE-4655-9561-B068F00771FD}" dt="2022-06-20T14:03:49.475" v="336" actId="2696"/>
        <pc:sldMkLst>
          <pc:docMk/>
          <pc:sldMk cId="1707771495" sldId="323"/>
        </pc:sldMkLst>
        <pc:spChg chg="del">
          <ac:chgData name="Dumitru" userId="5dbff9b92db018f0" providerId="LiveId" clId="{B05D4EAE-3EDE-4655-9561-B068F00771FD}" dt="2022-06-20T13:59:40.211" v="308" actId="21"/>
          <ac:spMkLst>
            <pc:docMk/>
            <pc:sldMk cId="1707771495" sldId="323"/>
            <ac:spMk id="2" creationId="{86712A3B-88BA-E8DD-7BC6-3078B5E81748}"/>
          </ac:spMkLst>
        </pc:spChg>
        <pc:spChg chg="add del">
          <ac:chgData name="Dumitru" userId="5dbff9b92db018f0" providerId="LiveId" clId="{B05D4EAE-3EDE-4655-9561-B068F00771FD}" dt="2022-06-20T13:59:17.294" v="303" actId="931"/>
          <ac:spMkLst>
            <pc:docMk/>
            <pc:sldMk cId="1707771495" sldId="323"/>
            <ac:spMk id="3" creationId="{D87B603B-5E65-2B59-40FE-CB08CEC50D34}"/>
          </ac:spMkLst>
        </pc:spChg>
        <pc:spChg chg="add del">
          <ac:chgData name="Dumitru" userId="5dbff9b92db018f0" providerId="LiveId" clId="{B05D4EAE-3EDE-4655-9561-B068F00771FD}" dt="2022-06-20T14:01:01.756" v="318" actId="931"/>
          <ac:spMkLst>
            <pc:docMk/>
            <pc:sldMk cId="1707771495" sldId="323"/>
            <ac:spMk id="13" creationId="{0276D65F-5C4A-9603-F2A5-5300929AB097}"/>
          </ac:spMkLst>
        </pc:spChg>
        <pc:spChg chg="add">
          <ac:chgData name="Dumitru" userId="5dbff9b92db018f0" providerId="LiveId" clId="{B05D4EAE-3EDE-4655-9561-B068F00771FD}" dt="2022-06-20T14:00:57.007" v="317" actId="26606"/>
          <ac:spMkLst>
            <pc:docMk/>
            <pc:sldMk cId="1707771495" sldId="323"/>
            <ac:spMk id="16" creationId="{FAFB3478-4AEC-431E-93B2-1593839C16DA}"/>
          </ac:spMkLst>
        </pc:spChg>
        <pc:spChg chg="add">
          <ac:chgData name="Dumitru" userId="5dbff9b92db018f0" providerId="LiveId" clId="{B05D4EAE-3EDE-4655-9561-B068F00771FD}" dt="2022-06-20T14:00:57.007" v="317" actId="26606"/>
          <ac:spMkLst>
            <pc:docMk/>
            <pc:sldMk cId="1707771495" sldId="323"/>
            <ac:spMk id="18" creationId="{A8A68745-355E-4D81-AA5F-942C71082A1E}"/>
          </ac:spMkLst>
        </pc:spChg>
        <pc:spChg chg="add">
          <ac:chgData name="Dumitru" userId="5dbff9b92db018f0" providerId="LiveId" clId="{B05D4EAE-3EDE-4655-9561-B068F00771FD}" dt="2022-06-20T14:00:57.007" v="317" actId="26606"/>
          <ac:spMkLst>
            <pc:docMk/>
            <pc:sldMk cId="1707771495" sldId="323"/>
            <ac:spMk id="27" creationId="{E81A6D98-2A79-43ED-9D02-D6826F621D6B}"/>
          </ac:spMkLst>
        </pc:spChg>
        <pc:grpChg chg="add">
          <ac:chgData name="Dumitru" userId="5dbff9b92db018f0" providerId="LiveId" clId="{B05D4EAE-3EDE-4655-9561-B068F00771FD}" dt="2022-06-20T14:00:57.007" v="317" actId="26606"/>
          <ac:grpSpMkLst>
            <pc:docMk/>
            <pc:sldMk cId="1707771495" sldId="323"/>
            <ac:grpSpMk id="20" creationId="{1C12850C-EF14-4106-A11F-48C4BA40AC1E}"/>
          </ac:grpSpMkLst>
        </pc:grpChg>
        <pc:picChg chg="add del mod">
          <ac:chgData name="Dumitru" userId="5dbff9b92db018f0" providerId="LiveId" clId="{B05D4EAE-3EDE-4655-9561-B068F00771FD}" dt="2022-06-20T13:58:45.967" v="297" actId="931"/>
          <ac:picMkLst>
            <pc:docMk/>
            <pc:sldMk cId="1707771495" sldId="323"/>
            <ac:picMk id="5" creationId="{E913EEE4-B906-E5E5-731B-411F7D37843C}"/>
          </ac:picMkLst>
        </pc:picChg>
        <pc:picChg chg="add del mod">
          <ac:chgData name="Dumitru" userId="5dbff9b92db018f0" providerId="LiveId" clId="{B05D4EAE-3EDE-4655-9561-B068F00771FD}" dt="2022-06-20T13:59:13.448" v="302" actId="931"/>
          <ac:picMkLst>
            <pc:docMk/>
            <pc:sldMk cId="1707771495" sldId="323"/>
            <ac:picMk id="7" creationId="{2E1F1E8A-F047-FBB3-4DD9-97D362CBA18E}"/>
          </ac:picMkLst>
        </pc:picChg>
        <pc:picChg chg="add mod">
          <ac:chgData name="Dumitru" userId="5dbff9b92db018f0" providerId="LiveId" clId="{B05D4EAE-3EDE-4655-9561-B068F00771FD}" dt="2022-06-20T14:02:11.582" v="335" actId="14100"/>
          <ac:picMkLst>
            <pc:docMk/>
            <pc:sldMk cId="1707771495" sldId="323"/>
            <ac:picMk id="9" creationId="{2E3954CF-9D6E-8A52-6EB1-259A0B737224}"/>
          </ac:picMkLst>
        </pc:picChg>
        <pc:picChg chg="add mod">
          <ac:chgData name="Dumitru" userId="5dbff9b92db018f0" providerId="LiveId" clId="{B05D4EAE-3EDE-4655-9561-B068F00771FD}" dt="2022-06-20T14:02:06.764" v="334" actId="1076"/>
          <ac:picMkLst>
            <pc:docMk/>
            <pc:sldMk cId="1707771495" sldId="323"/>
            <ac:picMk id="11" creationId="{B47E9BBE-4510-25C5-0645-672B30139EFA}"/>
          </ac:picMkLst>
        </pc:picChg>
      </pc:sldChg>
    </pc:docChg>
  </pc:docChgLst>
  <pc:docChgLst>
    <pc:chgData name="Dumitru" userId="5dbff9b92db018f0" providerId="LiveId" clId="{840C6B1D-1CB5-46A3-AAA5-64E7A356D25D}"/>
    <pc:docChg chg="undo custSel addSld delSld modSld sldOrd">
      <pc:chgData name="Dumitru" userId="5dbff9b92db018f0" providerId="LiveId" clId="{840C6B1D-1CB5-46A3-AAA5-64E7A356D25D}" dt="2022-06-20T08:05:27.219" v="947" actId="1076"/>
      <pc:docMkLst>
        <pc:docMk/>
      </pc:docMkLst>
      <pc:sldChg chg="modSp mod">
        <pc:chgData name="Dumitru" userId="5dbff9b92db018f0" providerId="LiveId" clId="{840C6B1D-1CB5-46A3-AAA5-64E7A356D25D}" dt="2022-06-20T07:44:00.672" v="946" actId="1076"/>
        <pc:sldMkLst>
          <pc:docMk/>
          <pc:sldMk cId="631707555" sldId="256"/>
        </pc:sldMkLst>
        <pc:spChg chg="mod">
          <ac:chgData name="Dumitru" userId="5dbff9b92db018f0" providerId="LiveId" clId="{840C6B1D-1CB5-46A3-AAA5-64E7A356D25D}" dt="2022-06-20T07:44:00.672" v="946" actId="1076"/>
          <ac:spMkLst>
            <pc:docMk/>
            <pc:sldMk cId="631707555" sldId="256"/>
            <ac:spMk id="3" creationId="{64FAE014-D261-4710-8A23-15856DCDEACB}"/>
          </ac:spMkLst>
        </pc:spChg>
      </pc:sldChg>
      <pc:sldChg chg="modSp mod">
        <pc:chgData name="Dumitru" userId="5dbff9b92db018f0" providerId="LiveId" clId="{840C6B1D-1CB5-46A3-AAA5-64E7A356D25D}" dt="2022-06-20T08:05:27.219" v="947" actId="1076"/>
        <pc:sldMkLst>
          <pc:docMk/>
          <pc:sldMk cId="3120208369" sldId="296"/>
        </pc:sldMkLst>
        <pc:picChg chg="mod">
          <ac:chgData name="Dumitru" userId="5dbff9b92db018f0" providerId="LiveId" clId="{840C6B1D-1CB5-46A3-AAA5-64E7A356D25D}" dt="2022-06-20T08:05:27.219" v="947" actId="1076"/>
          <ac:picMkLst>
            <pc:docMk/>
            <pc:sldMk cId="3120208369" sldId="296"/>
            <ac:picMk id="7" creationId="{F82BAE07-E8BE-4855-A9E2-B630ED21D4E1}"/>
          </ac:picMkLst>
        </pc:picChg>
      </pc:sldChg>
      <pc:sldChg chg="modSp mod">
        <pc:chgData name="Dumitru" userId="5dbff9b92db018f0" providerId="LiveId" clId="{840C6B1D-1CB5-46A3-AAA5-64E7A356D25D}" dt="2022-01-31T04:53:30.804" v="70" actId="255"/>
        <pc:sldMkLst>
          <pc:docMk/>
          <pc:sldMk cId="2367476259" sldId="299"/>
        </pc:sldMkLst>
        <pc:spChg chg="mod">
          <ac:chgData name="Dumitru" userId="5dbff9b92db018f0" providerId="LiveId" clId="{840C6B1D-1CB5-46A3-AAA5-64E7A356D25D}" dt="2022-01-31T04:53:30.804" v="70" actId="255"/>
          <ac:spMkLst>
            <pc:docMk/>
            <pc:sldMk cId="2367476259" sldId="299"/>
            <ac:spMk id="2" creationId="{21A8C22A-FCA9-4D20-921A-C40BA48B2DA2}"/>
          </ac:spMkLst>
        </pc:spChg>
        <pc:picChg chg="mod">
          <ac:chgData name="Dumitru" userId="5dbff9b92db018f0" providerId="LiveId" clId="{840C6B1D-1CB5-46A3-AAA5-64E7A356D25D}" dt="2022-01-31T04:52:11.455" v="58" actId="1076"/>
          <ac:picMkLst>
            <pc:docMk/>
            <pc:sldMk cId="2367476259" sldId="299"/>
            <ac:picMk id="5" creationId="{8F1FB7E4-14AF-442D-ACE1-0078285611D1}"/>
          </ac:picMkLst>
        </pc:picChg>
      </pc:sldChg>
      <pc:sldChg chg="modSp mod">
        <pc:chgData name="Dumitru" userId="5dbff9b92db018f0" providerId="LiveId" clId="{840C6B1D-1CB5-46A3-AAA5-64E7A356D25D}" dt="2022-01-31T13:00:52.790" v="943" actId="1076"/>
        <pc:sldMkLst>
          <pc:docMk/>
          <pc:sldMk cId="1994183498" sldId="300"/>
        </pc:sldMkLst>
        <pc:spChg chg="mod">
          <ac:chgData name="Dumitru" userId="5dbff9b92db018f0" providerId="LiveId" clId="{840C6B1D-1CB5-46A3-AAA5-64E7A356D25D}" dt="2022-01-31T13:00:52.790" v="943" actId="1076"/>
          <ac:spMkLst>
            <pc:docMk/>
            <pc:sldMk cId="1994183498" sldId="300"/>
            <ac:spMk id="2" creationId="{1B9AC615-9AC9-40F0-B47C-97B15AA556D2}"/>
          </ac:spMkLst>
        </pc:spChg>
        <pc:picChg chg="mod">
          <ac:chgData name="Dumitru" userId="5dbff9b92db018f0" providerId="LiveId" clId="{840C6B1D-1CB5-46A3-AAA5-64E7A356D25D}" dt="2022-01-31T13:00:48.640" v="942" actId="1076"/>
          <ac:picMkLst>
            <pc:docMk/>
            <pc:sldMk cId="1994183498" sldId="300"/>
            <ac:picMk id="39" creationId="{62222EEA-6EEC-4923-B29F-C0ECEEB8F700}"/>
          </ac:picMkLst>
        </pc:picChg>
      </pc:sldChg>
      <pc:sldChg chg="ord">
        <pc:chgData name="Dumitru" userId="5dbff9b92db018f0" providerId="LiveId" clId="{840C6B1D-1CB5-46A3-AAA5-64E7A356D25D}" dt="2022-01-31T10:27:37.207" v="288"/>
        <pc:sldMkLst>
          <pc:docMk/>
          <pc:sldMk cId="4225605808" sldId="301"/>
        </pc:sldMkLst>
      </pc:sldChg>
      <pc:sldChg chg="addSp delSp modSp new mod setBg">
        <pc:chgData name="Dumitru" userId="5dbff9b92db018f0" providerId="LiveId" clId="{840C6B1D-1CB5-46A3-AAA5-64E7A356D25D}" dt="2022-05-01T16:54:35.097" v="945"/>
        <pc:sldMkLst>
          <pc:docMk/>
          <pc:sldMk cId="2310358547" sldId="302"/>
        </pc:sldMkLst>
        <pc:spChg chg="mod">
          <ac:chgData name="Dumitru" userId="5dbff9b92db018f0" providerId="LiveId" clId="{840C6B1D-1CB5-46A3-AAA5-64E7A356D25D}" dt="2022-01-31T05:17:10.207" v="271" actId="26606"/>
          <ac:spMkLst>
            <pc:docMk/>
            <pc:sldMk cId="2310358547" sldId="302"/>
            <ac:spMk id="2" creationId="{B60891F9-7C36-47AC-875F-DE49A016A9B4}"/>
          </ac:spMkLst>
        </pc:spChg>
        <pc:spChg chg="del">
          <ac:chgData name="Dumitru" userId="5dbff9b92db018f0" providerId="LiveId" clId="{840C6B1D-1CB5-46A3-AAA5-64E7A356D25D}" dt="2022-01-31T04:58:06.403" v="72"/>
          <ac:spMkLst>
            <pc:docMk/>
            <pc:sldMk cId="2310358547" sldId="302"/>
            <ac:spMk id="3" creationId="{4FB01A8F-ABFA-4A52-8A9F-11E3DB1917ED}"/>
          </ac:spMkLst>
        </pc:spChg>
        <pc:spChg chg="add del">
          <ac:chgData name="Dumitru" userId="5dbff9b92db018f0" providerId="LiveId" clId="{840C6B1D-1CB5-46A3-AAA5-64E7A356D25D}" dt="2022-01-31T05:08:51.787" v="119" actId="26606"/>
          <ac:spMkLst>
            <pc:docMk/>
            <pc:sldMk cId="2310358547" sldId="302"/>
            <ac:spMk id="7" creationId="{0F358BAA-9C8A-4E17-BAD8-32FD6FFEA730}"/>
          </ac:spMkLst>
        </pc:spChg>
        <pc:spChg chg="add del mod">
          <ac:chgData name="Dumitru" userId="5dbff9b92db018f0" providerId="LiveId" clId="{840C6B1D-1CB5-46A3-AAA5-64E7A356D25D}" dt="2022-01-31T05:08:45.552" v="117" actId="21"/>
          <ac:spMkLst>
            <pc:docMk/>
            <pc:sldMk cId="2310358547" sldId="302"/>
            <ac:spMk id="8" creationId="{0D8719E6-FC3A-41DA-8921-7C57E1ED5389}"/>
          </ac:spMkLst>
        </pc:spChg>
        <pc:spChg chg="add del">
          <ac:chgData name="Dumitru" userId="5dbff9b92db018f0" providerId="LiveId" clId="{840C6B1D-1CB5-46A3-AAA5-64E7A356D25D}" dt="2022-01-31T05:08:51.787" v="119" actId="26606"/>
          <ac:spMkLst>
            <pc:docMk/>
            <pc:sldMk cId="2310358547" sldId="302"/>
            <ac:spMk id="9" creationId="{4D6F41A4-BEE3-4935-9371-4ADEA67A22F9}"/>
          </ac:spMkLst>
        </pc:spChg>
        <pc:spChg chg="add del mod">
          <ac:chgData name="Dumitru" userId="5dbff9b92db018f0" providerId="LiveId" clId="{840C6B1D-1CB5-46A3-AAA5-64E7A356D25D}" dt="2022-01-31T05:08:42.289" v="116" actId="21"/>
          <ac:spMkLst>
            <pc:docMk/>
            <pc:sldMk cId="2310358547" sldId="302"/>
            <ac:spMk id="10" creationId="{22C9A7A6-6B01-421E-B652-A78FEE66DEF7}"/>
          </ac:spMkLst>
        </pc:spChg>
        <pc:spChg chg="add del mod">
          <ac:chgData name="Dumitru" userId="5dbff9b92db018f0" providerId="LiveId" clId="{840C6B1D-1CB5-46A3-AAA5-64E7A356D25D}" dt="2022-01-31T05:08:38.691" v="115" actId="21"/>
          <ac:spMkLst>
            <pc:docMk/>
            <pc:sldMk cId="2310358547" sldId="302"/>
            <ac:spMk id="12" creationId="{862C8FC7-921F-416A-894A-92C8219F90B4}"/>
          </ac:spMkLst>
        </pc:spChg>
        <pc:spChg chg="add del">
          <ac:chgData name="Dumitru" userId="5dbff9b92db018f0" providerId="LiveId" clId="{840C6B1D-1CB5-46A3-AAA5-64E7A356D25D}" dt="2022-01-31T05:08:51.787" v="119" actId="26606"/>
          <ac:spMkLst>
            <pc:docMk/>
            <pc:sldMk cId="2310358547" sldId="302"/>
            <ac:spMk id="21" creationId="{7FE1D329-7CB2-4DF5-B0C0-36DD19EBC66D}"/>
          </ac:spMkLst>
        </pc:spChg>
        <pc:spChg chg="add del">
          <ac:chgData name="Dumitru" userId="5dbff9b92db018f0" providerId="LiveId" clId="{840C6B1D-1CB5-46A3-AAA5-64E7A356D25D}" dt="2022-01-31T05:08:51.787" v="119" actId="26606"/>
          <ac:spMkLst>
            <pc:docMk/>
            <pc:sldMk cId="2310358547" sldId="302"/>
            <ac:spMk id="23" creationId="{A7971386-B2B0-4A38-8D3B-8CF23AAA610C}"/>
          </ac:spMkLst>
        </pc:spChg>
        <pc:spChg chg="add del">
          <ac:chgData name="Dumitru" userId="5dbff9b92db018f0" providerId="LiveId" clId="{840C6B1D-1CB5-46A3-AAA5-64E7A356D25D}" dt="2022-01-31T05:08:51.787" v="119" actId="26606"/>
          <ac:spMkLst>
            <pc:docMk/>
            <pc:sldMk cId="2310358547" sldId="302"/>
            <ac:spMk id="25" creationId="{96AE4BD0-E2D6-4FE1-9295-59E338A45340}"/>
          </ac:spMkLst>
        </pc:spChg>
        <pc:spChg chg="add del">
          <ac:chgData name="Dumitru" userId="5dbff9b92db018f0" providerId="LiveId" clId="{840C6B1D-1CB5-46A3-AAA5-64E7A356D25D}" dt="2022-01-31T05:08:51.787" v="119" actId="26606"/>
          <ac:spMkLst>
            <pc:docMk/>
            <pc:sldMk cId="2310358547" sldId="302"/>
            <ac:spMk id="35" creationId="{0D29D77D-2D4E-4868-960B-BEDA724F5CE2}"/>
          </ac:spMkLst>
        </pc:spChg>
        <pc:spChg chg="add del">
          <ac:chgData name="Dumitru" userId="5dbff9b92db018f0" providerId="LiveId" clId="{840C6B1D-1CB5-46A3-AAA5-64E7A356D25D}" dt="2022-01-31T05:08:54.923" v="121" actId="26606"/>
          <ac:spMkLst>
            <pc:docMk/>
            <pc:sldMk cId="2310358547" sldId="302"/>
            <ac:spMk id="37" creationId="{0F358BAA-9C8A-4E17-BAD8-32FD6FFEA730}"/>
          </ac:spMkLst>
        </pc:spChg>
        <pc:spChg chg="add del">
          <ac:chgData name="Dumitru" userId="5dbff9b92db018f0" providerId="LiveId" clId="{840C6B1D-1CB5-46A3-AAA5-64E7A356D25D}" dt="2022-01-31T05:08:54.923" v="121" actId="26606"/>
          <ac:spMkLst>
            <pc:docMk/>
            <pc:sldMk cId="2310358547" sldId="302"/>
            <ac:spMk id="38" creationId="{4D6F41A4-BEE3-4935-9371-4ADEA67A22F9}"/>
          </ac:spMkLst>
        </pc:spChg>
        <pc:spChg chg="add del">
          <ac:chgData name="Dumitru" userId="5dbff9b92db018f0" providerId="LiveId" clId="{840C6B1D-1CB5-46A3-AAA5-64E7A356D25D}" dt="2022-01-31T05:08:54.923" v="121" actId="26606"/>
          <ac:spMkLst>
            <pc:docMk/>
            <pc:sldMk cId="2310358547" sldId="302"/>
            <ac:spMk id="45" creationId="{7FE1D329-7CB2-4DF5-B0C0-36DD19EBC66D}"/>
          </ac:spMkLst>
        </pc:spChg>
        <pc:spChg chg="add del">
          <ac:chgData name="Dumitru" userId="5dbff9b92db018f0" providerId="LiveId" clId="{840C6B1D-1CB5-46A3-AAA5-64E7A356D25D}" dt="2022-01-31T05:08:54.923" v="121" actId="26606"/>
          <ac:spMkLst>
            <pc:docMk/>
            <pc:sldMk cId="2310358547" sldId="302"/>
            <ac:spMk id="46" creationId="{A7971386-B2B0-4A38-8D3B-8CF23AAA610C}"/>
          </ac:spMkLst>
        </pc:spChg>
        <pc:spChg chg="add del">
          <ac:chgData name="Dumitru" userId="5dbff9b92db018f0" providerId="LiveId" clId="{840C6B1D-1CB5-46A3-AAA5-64E7A356D25D}" dt="2022-01-31T05:08:54.923" v="121" actId="26606"/>
          <ac:spMkLst>
            <pc:docMk/>
            <pc:sldMk cId="2310358547" sldId="302"/>
            <ac:spMk id="47" creationId="{EB0BF642-CC8D-40B8-B1A3-69C16DA6F04F}"/>
          </ac:spMkLst>
        </pc:spChg>
        <pc:spChg chg="add del">
          <ac:chgData name="Dumitru" userId="5dbff9b92db018f0" providerId="LiveId" clId="{840C6B1D-1CB5-46A3-AAA5-64E7A356D25D}" dt="2022-01-31T05:08:54.923" v="121" actId="26606"/>
          <ac:spMkLst>
            <pc:docMk/>
            <pc:sldMk cId="2310358547" sldId="302"/>
            <ac:spMk id="55" creationId="{0D29D77D-2D4E-4868-960B-BEDA724F5CE2}"/>
          </ac:spMkLst>
        </pc:spChg>
        <pc:spChg chg="add del">
          <ac:chgData name="Dumitru" userId="5dbff9b92db018f0" providerId="LiveId" clId="{840C6B1D-1CB5-46A3-AAA5-64E7A356D25D}" dt="2022-01-31T05:14:26.856" v="249" actId="26606"/>
          <ac:spMkLst>
            <pc:docMk/>
            <pc:sldMk cId="2310358547" sldId="302"/>
            <ac:spMk id="57" creationId="{0F358BAA-9C8A-4E17-BAD8-32FD6FFEA730}"/>
          </ac:spMkLst>
        </pc:spChg>
        <pc:spChg chg="add del">
          <ac:chgData name="Dumitru" userId="5dbff9b92db018f0" providerId="LiveId" clId="{840C6B1D-1CB5-46A3-AAA5-64E7A356D25D}" dt="2022-01-31T05:14:26.856" v="249" actId="26606"/>
          <ac:spMkLst>
            <pc:docMk/>
            <pc:sldMk cId="2310358547" sldId="302"/>
            <ac:spMk id="58" creationId="{4D6F41A4-BEE3-4935-9371-4ADEA67A22F9}"/>
          </ac:spMkLst>
        </pc:spChg>
        <pc:spChg chg="add del">
          <ac:chgData name="Dumitru" userId="5dbff9b92db018f0" providerId="LiveId" clId="{840C6B1D-1CB5-46A3-AAA5-64E7A356D25D}" dt="2022-01-31T05:14:26.856" v="249" actId="26606"/>
          <ac:spMkLst>
            <pc:docMk/>
            <pc:sldMk cId="2310358547" sldId="302"/>
            <ac:spMk id="60" creationId="{7FE1D329-7CB2-4DF5-B0C0-36DD19EBC66D}"/>
          </ac:spMkLst>
        </pc:spChg>
        <pc:spChg chg="add del">
          <ac:chgData name="Dumitru" userId="5dbff9b92db018f0" providerId="LiveId" clId="{840C6B1D-1CB5-46A3-AAA5-64E7A356D25D}" dt="2022-01-31T05:14:26.856" v="249" actId="26606"/>
          <ac:spMkLst>
            <pc:docMk/>
            <pc:sldMk cId="2310358547" sldId="302"/>
            <ac:spMk id="61" creationId="{A7971386-B2B0-4A38-8D3B-8CF23AAA610C}"/>
          </ac:spMkLst>
        </pc:spChg>
        <pc:spChg chg="add del">
          <ac:chgData name="Dumitru" userId="5dbff9b92db018f0" providerId="LiveId" clId="{840C6B1D-1CB5-46A3-AAA5-64E7A356D25D}" dt="2022-01-31T05:14:26.856" v="249" actId="26606"/>
          <ac:spMkLst>
            <pc:docMk/>
            <pc:sldMk cId="2310358547" sldId="302"/>
            <ac:spMk id="62" creationId="{96AE4BD0-E2D6-4FE1-9295-59E338A45340}"/>
          </ac:spMkLst>
        </pc:spChg>
        <pc:spChg chg="add del">
          <ac:chgData name="Dumitru" userId="5dbff9b92db018f0" providerId="LiveId" clId="{840C6B1D-1CB5-46A3-AAA5-64E7A356D25D}" dt="2022-01-31T05:14:26.856" v="249" actId="26606"/>
          <ac:spMkLst>
            <pc:docMk/>
            <pc:sldMk cId="2310358547" sldId="302"/>
            <ac:spMk id="64" creationId="{0D29D77D-2D4E-4868-960B-BEDA724F5CE2}"/>
          </ac:spMkLst>
        </pc:spChg>
        <pc:spChg chg="add del">
          <ac:chgData name="Dumitru" userId="5dbff9b92db018f0" providerId="LiveId" clId="{840C6B1D-1CB5-46A3-AAA5-64E7A356D25D}" dt="2022-01-31T05:15:30.553" v="259" actId="26606"/>
          <ac:spMkLst>
            <pc:docMk/>
            <pc:sldMk cId="2310358547" sldId="302"/>
            <ac:spMk id="71" creationId="{FAFB3478-4AEC-431E-93B2-1593839C16DA}"/>
          </ac:spMkLst>
        </pc:spChg>
        <pc:spChg chg="add del">
          <ac:chgData name="Dumitru" userId="5dbff9b92db018f0" providerId="LiveId" clId="{840C6B1D-1CB5-46A3-AAA5-64E7A356D25D}" dt="2022-01-31T05:15:30.553" v="259" actId="26606"/>
          <ac:spMkLst>
            <pc:docMk/>
            <pc:sldMk cId="2310358547" sldId="302"/>
            <ac:spMk id="73" creationId="{3FFB0B4B-B126-43E0-A25C-BA5634332524}"/>
          </ac:spMkLst>
        </pc:spChg>
        <pc:spChg chg="add del">
          <ac:chgData name="Dumitru" userId="5dbff9b92db018f0" providerId="LiveId" clId="{840C6B1D-1CB5-46A3-AAA5-64E7A356D25D}" dt="2022-01-31T05:15:30.553" v="259" actId="26606"/>
          <ac:spMkLst>
            <pc:docMk/>
            <pc:sldMk cId="2310358547" sldId="302"/>
            <ac:spMk id="83" creationId="{2E922E9E-A29B-4164-A634-B718A43369CA}"/>
          </ac:spMkLst>
        </pc:spChg>
        <pc:spChg chg="add del">
          <ac:chgData name="Dumitru" userId="5dbff9b92db018f0" providerId="LiveId" clId="{840C6B1D-1CB5-46A3-AAA5-64E7A356D25D}" dt="2022-01-31T05:17:10.207" v="271" actId="26606"/>
          <ac:spMkLst>
            <pc:docMk/>
            <pc:sldMk cId="2310358547" sldId="302"/>
            <ac:spMk id="88" creationId="{FAFB3478-4AEC-431E-93B2-1593839C16DA}"/>
          </ac:spMkLst>
        </pc:spChg>
        <pc:spChg chg="add del">
          <ac:chgData name="Dumitru" userId="5dbff9b92db018f0" providerId="LiveId" clId="{840C6B1D-1CB5-46A3-AAA5-64E7A356D25D}" dt="2022-01-31T05:17:10.207" v="271" actId="26606"/>
          <ac:spMkLst>
            <pc:docMk/>
            <pc:sldMk cId="2310358547" sldId="302"/>
            <ac:spMk id="90" creationId="{3FFB0B4B-B126-43E0-A25C-BA5634332524}"/>
          </ac:spMkLst>
        </pc:spChg>
        <pc:spChg chg="add del">
          <ac:chgData name="Dumitru" userId="5dbff9b92db018f0" providerId="LiveId" clId="{840C6B1D-1CB5-46A3-AAA5-64E7A356D25D}" dt="2022-01-31T05:17:10.207" v="271" actId="26606"/>
          <ac:spMkLst>
            <pc:docMk/>
            <pc:sldMk cId="2310358547" sldId="302"/>
            <ac:spMk id="100" creationId="{2E922E9E-A29B-4164-A634-B718A43369CA}"/>
          </ac:spMkLst>
        </pc:spChg>
        <pc:spChg chg="add del">
          <ac:chgData name="Dumitru" userId="5dbff9b92db018f0" providerId="LiveId" clId="{840C6B1D-1CB5-46A3-AAA5-64E7A356D25D}" dt="2022-01-31T05:17:10.207" v="271" actId="26606"/>
          <ac:spMkLst>
            <pc:docMk/>
            <pc:sldMk cId="2310358547" sldId="302"/>
            <ac:spMk id="105" creationId="{FAFB3478-4AEC-431E-93B2-1593839C16DA}"/>
          </ac:spMkLst>
        </pc:spChg>
        <pc:spChg chg="add del">
          <ac:chgData name="Dumitru" userId="5dbff9b92db018f0" providerId="LiveId" clId="{840C6B1D-1CB5-46A3-AAA5-64E7A356D25D}" dt="2022-01-31T05:17:10.207" v="271" actId="26606"/>
          <ac:spMkLst>
            <pc:docMk/>
            <pc:sldMk cId="2310358547" sldId="302"/>
            <ac:spMk id="107" creationId="{3FFB0B4B-B126-43E0-A25C-BA5634332524}"/>
          </ac:spMkLst>
        </pc:spChg>
        <pc:spChg chg="add del">
          <ac:chgData name="Dumitru" userId="5dbff9b92db018f0" providerId="LiveId" clId="{840C6B1D-1CB5-46A3-AAA5-64E7A356D25D}" dt="2022-01-31T05:17:10.207" v="271" actId="26606"/>
          <ac:spMkLst>
            <pc:docMk/>
            <pc:sldMk cId="2310358547" sldId="302"/>
            <ac:spMk id="117" creationId="{2E922E9E-A29B-4164-A634-B718A43369CA}"/>
          </ac:spMkLst>
        </pc:spChg>
        <pc:grpChg chg="add del">
          <ac:chgData name="Dumitru" userId="5dbff9b92db018f0" providerId="LiveId" clId="{840C6B1D-1CB5-46A3-AAA5-64E7A356D25D}" dt="2022-01-31T05:08:51.787" v="119" actId="26606"/>
          <ac:grpSpMkLst>
            <pc:docMk/>
            <pc:sldMk cId="2310358547" sldId="302"/>
            <ac:grpSpMk id="14" creationId="{7726F010-956A-40BC-8A1F-8002DC729B4C}"/>
          </ac:grpSpMkLst>
        </pc:grpChg>
        <pc:grpChg chg="add del">
          <ac:chgData name="Dumitru" userId="5dbff9b92db018f0" providerId="LiveId" clId="{840C6B1D-1CB5-46A3-AAA5-64E7A356D25D}" dt="2022-01-31T05:08:51.787" v="119" actId="26606"/>
          <ac:grpSpMkLst>
            <pc:docMk/>
            <pc:sldMk cId="2310358547" sldId="302"/>
            <ac:grpSpMk id="27" creationId="{4376872E-2392-496C-B41D-5E4265710070}"/>
          </ac:grpSpMkLst>
        </pc:grpChg>
        <pc:grpChg chg="add del">
          <ac:chgData name="Dumitru" userId="5dbff9b92db018f0" providerId="LiveId" clId="{840C6B1D-1CB5-46A3-AAA5-64E7A356D25D}" dt="2022-01-31T05:08:54.923" v="121" actId="26606"/>
          <ac:grpSpMkLst>
            <pc:docMk/>
            <pc:sldMk cId="2310358547" sldId="302"/>
            <ac:grpSpMk id="39" creationId="{7726F010-956A-40BC-8A1F-8002DC729B4C}"/>
          </ac:grpSpMkLst>
        </pc:grpChg>
        <pc:grpChg chg="add del">
          <ac:chgData name="Dumitru" userId="5dbff9b92db018f0" providerId="LiveId" clId="{840C6B1D-1CB5-46A3-AAA5-64E7A356D25D}" dt="2022-01-31T05:08:54.923" v="121" actId="26606"/>
          <ac:grpSpMkLst>
            <pc:docMk/>
            <pc:sldMk cId="2310358547" sldId="302"/>
            <ac:grpSpMk id="48" creationId="{B67B259C-E970-475E-A299-204B638D8A01}"/>
          </ac:grpSpMkLst>
        </pc:grpChg>
        <pc:grpChg chg="add del">
          <ac:chgData name="Dumitru" userId="5dbff9b92db018f0" providerId="LiveId" clId="{840C6B1D-1CB5-46A3-AAA5-64E7A356D25D}" dt="2022-01-31T05:14:26.856" v="249" actId="26606"/>
          <ac:grpSpMkLst>
            <pc:docMk/>
            <pc:sldMk cId="2310358547" sldId="302"/>
            <ac:grpSpMk id="59" creationId="{7726F010-956A-40BC-8A1F-8002DC729B4C}"/>
          </ac:grpSpMkLst>
        </pc:grpChg>
        <pc:grpChg chg="add del">
          <ac:chgData name="Dumitru" userId="5dbff9b92db018f0" providerId="LiveId" clId="{840C6B1D-1CB5-46A3-AAA5-64E7A356D25D}" dt="2022-01-31T05:14:26.856" v="249" actId="26606"/>
          <ac:grpSpMkLst>
            <pc:docMk/>
            <pc:sldMk cId="2310358547" sldId="302"/>
            <ac:grpSpMk id="63" creationId="{4376872E-2392-496C-B41D-5E4265710070}"/>
          </ac:grpSpMkLst>
        </pc:grpChg>
        <pc:grpChg chg="add del">
          <ac:chgData name="Dumitru" userId="5dbff9b92db018f0" providerId="LiveId" clId="{840C6B1D-1CB5-46A3-AAA5-64E7A356D25D}" dt="2022-01-31T05:15:30.553" v="259" actId="26606"/>
          <ac:grpSpMkLst>
            <pc:docMk/>
            <pc:sldMk cId="2310358547" sldId="302"/>
            <ac:grpSpMk id="75" creationId="{F6404A68-5931-43D8-B2F1-B632DAC4E8B4}"/>
          </ac:grpSpMkLst>
        </pc:grpChg>
        <pc:grpChg chg="add del">
          <ac:chgData name="Dumitru" userId="5dbff9b92db018f0" providerId="LiveId" clId="{840C6B1D-1CB5-46A3-AAA5-64E7A356D25D}" dt="2022-01-31T05:17:10.207" v="271" actId="26606"/>
          <ac:grpSpMkLst>
            <pc:docMk/>
            <pc:sldMk cId="2310358547" sldId="302"/>
            <ac:grpSpMk id="92" creationId="{F6404A68-5931-43D8-B2F1-B632DAC4E8B4}"/>
          </ac:grpSpMkLst>
        </pc:grpChg>
        <pc:grpChg chg="add del">
          <ac:chgData name="Dumitru" userId="5dbff9b92db018f0" providerId="LiveId" clId="{840C6B1D-1CB5-46A3-AAA5-64E7A356D25D}" dt="2022-01-31T05:17:10.207" v="271" actId="26606"/>
          <ac:grpSpMkLst>
            <pc:docMk/>
            <pc:sldMk cId="2310358547" sldId="302"/>
            <ac:grpSpMk id="109" creationId="{F6404A68-5931-43D8-B2F1-B632DAC4E8B4}"/>
          </ac:grpSpMkLst>
        </pc:grpChg>
        <pc:graphicFrameChg chg="add del mod">
          <ac:chgData name="Dumitru" userId="5dbff9b92db018f0" providerId="LiveId" clId="{840C6B1D-1CB5-46A3-AAA5-64E7A356D25D}" dt="2022-01-31T05:06:38.511" v="94" actId="21"/>
          <ac:graphicFrameMkLst>
            <pc:docMk/>
            <pc:sldMk cId="2310358547" sldId="302"/>
            <ac:graphicFrameMk id="6" creationId="{C531FFBB-E508-43D1-BED1-4DE588D2B325}"/>
          </ac:graphicFrameMkLst>
        </pc:graphicFrameChg>
        <pc:graphicFrameChg chg="add del mod">
          <ac:chgData name="Dumitru" userId="5dbff9b92db018f0" providerId="LiveId" clId="{840C6B1D-1CB5-46A3-AAA5-64E7A356D25D}" dt="2022-01-31T05:12:06.594" v="155"/>
          <ac:graphicFrameMkLst>
            <pc:docMk/>
            <pc:sldMk cId="2310358547" sldId="302"/>
            <ac:graphicFrameMk id="65" creationId="{F1767AC7-EA16-447A-90BA-DF11E3A67ED4}"/>
          </ac:graphicFrameMkLst>
        </pc:graphicFrameChg>
        <pc:graphicFrameChg chg="add mod modGraphic">
          <ac:chgData name="Dumitru" userId="5dbff9b92db018f0" providerId="LiveId" clId="{840C6B1D-1CB5-46A3-AAA5-64E7A356D25D}" dt="2022-05-01T16:54:35.097" v="945"/>
          <ac:graphicFrameMkLst>
            <pc:docMk/>
            <pc:sldMk cId="2310358547" sldId="302"/>
            <ac:graphicFrameMk id="66" creationId="{3ED738AF-541D-4B3E-B339-21F31434C466}"/>
          </ac:graphicFrameMkLst>
        </pc:graphicFrameChg>
        <pc:picChg chg="add mod">
          <ac:chgData name="Dumitru" userId="5dbff9b92db018f0" providerId="LiveId" clId="{840C6B1D-1CB5-46A3-AAA5-64E7A356D25D}" dt="2022-01-31T05:14:26.856" v="249" actId="26606"/>
          <ac:picMkLst>
            <pc:docMk/>
            <pc:sldMk cId="2310358547" sldId="302"/>
            <ac:picMk id="5" creationId="{7452CCA1-4626-4421-B0FE-89A191A1DA5D}"/>
          </ac:picMkLst>
        </pc:picChg>
      </pc:sldChg>
      <pc:sldChg chg="addSp delSp modSp mod setBg delDesignElem">
        <pc:chgData name="Dumitru" userId="5dbff9b92db018f0" providerId="LiveId" clId="{840C6B1D-1CB5-46A3-AAA5-64E7A356D25D}" dt="2022-01-31T10:26:25.017" v="286" actId="14100"/>
        <pc:sldMkLst>
          <pc:docMk/>
          <pc:sldMk cId="3819695194" sldId="312"/>
        </pc:sldMkLst>
        <pc:spChg chg="add del">
          <ac:chgData name="Dumitru" userId="5dbff9b92db018f0" providerId="LiveId" clId="{840C6B1D-1CB5-46A3-AAA5-64E7A356D25D}" dt="2022-01-31T10:25:35.899" v="282" actId="26606"/>
          <ac:spMkLst>
            <pc:docMk/>
            <pc:sldMk cId="3819695194" sldId="312"/>
            <ac:spMk id="27" creationId="{FAFB3478-4AEC-431E-93B2-1593839C16DA}"/>
          </ac:spMkLst>
        </pc:spChg>
        <pc:spChg chg="add del">
          <ac:chgData name="Dumitru" userId="5dbff9b92db018f0" providerId="LiveId" clId="{840C6B1D-1CB5-46A3-AAA5-64E7A356D25D}" dt="2022-01-31T10:25:35.899" v="282" actId="26606"/>
          <ac:spMkLst>
            <pc:docMk/>
            <pc:sldMk cId="3819695194" sldId="312"/>
            <ac:spMk id="29" creationId="{F74280F7-820D-43DE-BE07-57E20B27165C}"/>
          </ac:spMkLst>
        </pc:spChg>
        <pc:spChg chg="add del">
          <ac:chgData name="Dumitru" userId="5dbff9b92db018f0" providerId="LiveId" clId="{840C6B1D-1CB5-46A3-AAA5-64E7A356D25D}" dt="2022-01-31T10:25:35.899" v="282" actId="26606"/>
          <ac:spMkLst>
            <pc:docMk/>
            <pc:sldMk cId="3819695194" sldId="312"/>
            <ac:spMk id="37" creationId="{2E922E9E-A29B-4164-A634-B718A43369CA}"/>
          </ac:spMkLst>
        </pc:spChg>
        <pc:spChg chg="add del">
          <ac:chgData name="Dumitru" userId="5dbff9b92db018f0" providerId="LiveId" clId="{840C6B1D-1CB5-46A3-AAA5-64E7A356D25D}" dt="2022-01-31T10:25:10.799" v="279" actId="26606"/>
          <ac:spMkLst>
            <pc:docMk/>
            <pc:sldMk cId="3819695194" sldId="312"/>
            <ac:spMk id="42" creationId="{FAFB3478-4AEC-431E-93B2-1593839C16DA}"/>
          </ac:spMkLst>
        </pc:spChg>
        <pc:spChg chg="add del">
          <ac:chgData name="Dumitru" userId="5dbff9b92db018f0" providerId="LiveId" clId="{840C6B1D-1CB5-46A3-AAA5-64E7A356D25D}" dt="2022-01-31T10:25:10.799" v="279" actId="26606"/>
          <ac:spMkLst>
            <pc:docMk/>
            <pc:sldMk cId="3819695194" sldId="312"/>
            <ac:spMk id="44" creationId="{BA44E6CA-03F3-47EA-A9F3-5C0674E28D61}"/>
          </ac:spMkLst>
        </pc:spChg>
        <pc:spChg chg="add del">
          <ac:chgData name="Dumitru" userId="5dbff9b92db018f0" providerId="LiveId" clId="{840C6B1D-1CB5-46A3-AAA5-64E7A356D25D}" dt="2022-01-31T10:25:10.799" v="279" actId="26606"/>
          <ac:spMkLst>
            <pc:docMk/>
            <pc:sldMk cId="3819695194" sldId="312"/>
            <ac:spMk id="53" creationId="{2E922E9E-A29B-4164-A634-B718A43369CA}"/>
          </ac:spMkLst>
        </pc:spChg>
        <pc:spChg chg="add del">
          <ac:chgData name="Dumitru" userId="5dbff9b92db018f0" providerId="LiveId" clId="{840C6B1D-1CB5-46A3-AAA5-64E7A356D25D}" dt="2022-01-31T10:25:20.077" v="281" actId="26606"/>
          <ac:spMkLst>
            <pc:docMk/>
            <pc:sldMk cId="3819695194" sldId="312"/>
            <ac:spMk id="55" creationId="{FAFB3478-4AEC-431E-93B2-1593839C16DA}"/>
          </ac:spMkLst>
        </pc:spChg>
        <pc:spChg chg="add del">
          <ac:chgData name="Dumitru" userId="5dbff9b92db018f0" providerId="LiveId" clId="{840C6B1D-1CB5-46A3-AAA5-64E7A356D25D}" dt="2022-01-31T10:25:20.077" v="281" actId="26606"/>
          <ac:spMkLst>
            <pc:docMk/>
            <pc:sldMk cId="3819695194" sldId="312"/>
            <ac:spMk id="56" creationId="{BA44E6CA-03F3-47EA-A9F3-5C0674E28D61}"/>
          </ac:spMkLst>
        </pc:spChg>
        <pc:spChg chg="add del">
          <ac:chgData name="Dumitru" userId="5dbff9b92db018f0" providerId="LiveId" clId="{840C6B1D-1CB5-46A3-AAA5-64E7A356D25D}" dt="2022-01-31T10:25:20.077" v="281" actId="26606"/>
          <ac:spMkLst>
            <pc:docMk/>
            <pc:sldMk cId="3819695194" sldId="312"/>
            <ac:spMk id="63" creationId="{2E922E9E-A29B-4164-A634-B718A43369CA}"/>
          </ac:spMkLst>
        </pc:spChg>
        <pc:grpChg chg="add del">
          <ac:chgData name="Dumitru" userId="5dbff9b92db018f0" providerId="LiveId" clId="{840C6B1D-1CB5-46A3-AAA5-64E7A356D25D}" dt="2022-01-31T10:25:35.899" v="282" actId="26606"/>
          <ac:grpSpMkLst>
            <pc:docMk/>
            <pc:sldMk cId="3819695194" sldId="312"/>
            <ac:grpSpMk id="31" creationId="{F60D38EB-2A08-4E2B-B68A-FD0969BDCDA9}"/>
          </ac:grpSpMkLst>
        </pc:grpChg>
        <pc:grpChg chg="add del">
          <ac:chgData name="Dumitru" userId="5dbff9b92db018f0" providerId="LiveId" clId="{840C6B1D-1CB5-46A3-AAA5-64E7A356D25D}" dt="2022-01-31T10:25:10.799" v="279" actId="26606"/>
          <ac:grpSpMkLst>
            <pc:docMk/>
            <pc:sldMk cId="3819695194" sldId="312"/>
            <ac:grpSpMk id="46" creationId="{E49D7EF1-31D0-4B6E-9B18-08960810F1A7}"/>
          </ac:grpSpMkLst>
        </pc:grpChg>
        <pc:grpChg chg="add del">
          <ac:chgData name="Dumitru" userId="5dbff9b92db018f0" providerId="LiveId" clId="{840C6B1D-1CB5-46A3-AAA5-64E7A356D25D}" dt="2022-01-31T10:25:20.077" v="281" actId="26606"/>
          <ac:grpSpMkLst>
            <pc:docMk/>
            <pc:sldMk cId="3819695194" sldId="312"/>
            <ac:grpSpMk id="57" creationId="{E49D7EF1-31D0-4B6E-9B18-08960810F1A7}"/>
          </ac:grpSpMkLst>
        </pc:grpChg>
        <pc:graphicFrameChg chg="mod modGraphic">
          <ac:chgData name="Dumitru" userId="5dbff9b92db018f0" providerId="LiveId" clId="{840C6B1D-1CB5-46A3-AAA5-64E7A356D25D}" dt="2022-01-31T10:25:48.917" v="283" actId="26606"/>
          <ac:graphicFrameMkLst>
            <pc:docMk/>
            <pc:sldMk cId="3819695194" sldId="312"/>
            <ac:graphicFrameMk id="22" creationId="{E4F32A97-4CDC-47BB-A712-053BC180A192}"/>
          </ac:graphicFrameMkLst>
        </pc:graphicFrameChg>
        <pc:picChg chg="mod ord">
          <ac:chgData name="Dumitru" userId="5dbff9b92db018f0" providerId="LiveId" clId="{840C6B1D-1CB5-46A3-AAA5-64E7A356D25D}" dt="2022-01-31T10:25:35.899" v="282" actId="26606"/>
          <ac:picMkLst>
            <pc:docMk/>
            <pc:sldMk cId="3819695194" sldId="312"/>
            <ac:picMk id="7" creationId="{AE22FED9-BC4E-48C9-AFBC-EFFCA3879CF6}"/>
          </ac:picMkLst>
        </pc:picChg>
        <pc:picChg chg="mod">
          <ac:chgData name="Dumitru" userId="5dbff9b92db018f0" providerId="LiveId" clId="{840C6B1D-1CB5-46A3-AAA5-64E7A356D25D}" dt="2022-01-31T10:26:25.017" v="286" actId="14100"/>
          <ac:picMkLst>
            <pc:docMk/>
            <pc:sldMk cId="3819695194" sldId="312"/>
            <ac:picMk id="11" creationId="{85CC286D-A2DD-4979-97FD-3900CB84A51F}"/>
          </ac:picMkLst>
        </pc:picChg>
        <pc:picChg chg="mod ord">
          <ac:chgData name="Dumitru" userId="5dbff9b92db018f0" providerId="LiveId" clId="{840C6B1D-1CB5-46A3-AAA5-64E7A356D25D}" dt="2022-01-31T10:25:35.899" v="282" actId="26606"/>
          <ac:picMkLst>
            <pc:docMk/>
            <pc:sldMk cId="3819695194" sldId="312"/>
            <ac:picMk id="20" creationId="{AA60F8D8-6E92-4393-A027-367903BACB04}"/>
          </ac:picMkLst>
        </pc:picChg>
      </pc:sldChg>
      <pc:sldChg chg="addSp delSp modSp new mod setBg">
        <pc:chgData name="Dumitru" userId="5dbff9b92db018f0" providerId="LiveId" clId="{840C6B1D-1CB5-46A3-AAA5-64E7A356D25D}" dt="2022-01-31T11:21:21.241" v="550"/>
        <pc:sldMkLst>
          <pc:docMk/>
          <pc:sldMk cId="2438370802" sldId="313"/>
        </pc:sldMkLst>
        <pc:spChg chg="add del">
          <ac:chgData name="Dumitru" userId="5dbff9b92db018f0" providerId="LiveId" clId="{840C6B1D-1CB5-46A3-AAA5-64E7A356D25D}" dt="2022-01-31T10:52:01.077" v="293" actId="26606"/>
          <ac:spMkLst>
            <pc:docMk/>
            <pc:sldMk cId="2438370802" sldId="313"/>
            <ac:spMk id="2" creationId="{0452947A-8E23-418B-9D1C-8811C607C639}"/>
          </ac:spMkLst>
        </pc:spChg>
        <pc:spChg chg="del">
          <ac:chgData name="Dumitru" userId="5dbff9b92db018f0" providerId="LiveId" clId="{840C6B1D-1CB5-46A3-AAA5-64E7A356D25D}" dt="2022-01-31T10:51:54.358" v="290" actId="22"/>
          <ac:spMkLst>
            <pc:docMk/>
            <pc:sldMk cId="2438370802" sldId="313"/>
            <ac:spMk id="3" creationId="{B4F911BF-25E9-4B83-9E8F-C5746310A94C}"/>
          </ac:spMkLst>
        </pc:spChg>
        <pc:spChg chg="add del">
          <ac:chgData name="Dumitru" userId="5dbff9b92db018f0" providerId="LiveId" clId="{840C6B1D-1CB5-46A3-AAA5-64E7A356D25D}" dt="2022-01-31T10:52:00.957" v="292" actId="26606"/>
          <ac:spMkLst>
            <pc:docMk/>
            <pc:sldMk cId="2438370802" sldId="313"/>
            <ac:spMk id="10" creationId="{0F358BAA-9C8A-4E17-BAD8-32FD6FFEA730}"/>
          </ac:spMkLst>
        </pc:spChg>
        <pc:spChg chg="add del">
          <ac:chgData name="Dumitru" userId="5dbff9b92db018f0" providerId="LiveId" clId="{840C6B1D-1CB5-46A3-AAA5-64E7A356D25D}" dt="2022-01-31T10:52:00.957" v="292" actId="26606"/>
          <ac:spMkLst>
            <pc:docMk/>
            <pc:sldMk cId="2438370802" sldId="313"/>
            <ac:spMk id="12" creationId="{4D6F41A4-BEE3-4935-9371-4ADEA67A22F9}"/>
          </ac:spMkLst>
        </pc:spChg>
        <pc:spChg chg="add del">
          <ac:chgData name="Dumitru" userId="5dbff9b92db018f0" providerId="LiveId" clId="{840C6B1D-1CB5-46A3-AAA5-64E7A356D25D}" dt="2022-01-31T10:52:00.957" v="292" actId="26606"/>
          <ac:spMkLst>
            <pc:docMk/>
            <pc:sldMk cId="2438370802" sldId="313"/>
            <ac:spMk id="21" creationId="{7FE1D329-7CB2-4DF5-B0C0-36DD19EBC66D}"/>
          </ac:spMkLst>
        </pc:spChg>
        <pc:spChg chg="add del">
          <ac:chgData name="Dumitru" userId="5dbff9b92db018f0" providerId="LiveId" clId="{840C6B1D-1CB5-46A3-AAA5-64E7A356D25D}" dt="2022-01-31T10:52:00.957" v="292" actId="26606"/>
          <ac:spMkLst>
            <pc:docMk/>
            <pc:sldMk cId="2438370802" sldId="313"/>
            <ac:spMk id="23" creationId="{681F9FCB-1E38-43E9-8567-6292F4842051}"/>
          </ac:spMkLst>
        </pc:spChg>
        <pc:spChg chg="add del">
          <ac:chgData name="Dumitru" userId="5dbff9b92db018f0" providerId="LiveId" clId="{840C6B1D-1CB5-46A3-AAA5-64E7A356D25D}" dt="2022-01-31T10:52:00.957" v="292" actId="26606"/>
          <ac:spMkLst>
            <pc:docMk/>
            <pc:sldMk cId="2438370802" sldId="313"/>
            <ac:spMk id="25" creationId="{774C59F6-927E-4017-B42A-7B08AAE14C46}"/>
          </ac:spMkLst>
        </pc:spChg>
        <pc:spChg chg="add del">
          <ac:chgData name="Dumitru" userId="5dbff9b92db018f0" providerId="LiveId" clId="{840C6B1D-1CB5-46A3-AAA5-64E7A356D25D}" dt="2022-01-31T10:52:00.957" v="292" actId="26606"/>
          <ac:spMkLst>
            <pc:docMk/>
            <pc:sldMk cId="2438370802" sldId="313"/>
            <ac:spMk id="27" creationId="{6ECF82C0-05FE-4A82-B7AC-32C94138E94D}"/>
          </ac:spMkLst>
        </pc:spChg>
        <pc:spChg chg="add">
          <ac:chgData name="Dumitru" userId="5dbff9b92db018f0" providerId="LiveId" clId="{840C6B1D-1CB5-46A3-AAA5-64E7A356D25D}" dt="2022-01-31T10:52:01.077" v="293" actId="26606"/>
          <ac:spMkLst>
            <pc:docMk/>
            <pc:sldMk cId="2438370802" sldId="313"/>
            <ac:spMk id="29" creationId="{0F358BAA-9C8A-4E17-BAD8-32FD6FFEA730}"/>
          </ac:spMkLst>
        </pc:spChg>
        <pc:spChg chg="add">
          <ac:chgData name="Dumitru" userId="5dbff9b92db018f0" providerId="LiveId" clId="{840C6B1D-1CB5-46A3-AAA5-64E7A356D25D}" dt="2022-01-31T10:52:01.077" v="293" actId="26606"/>
          <ac:spMkLst>
            <pc:docMk/>
            <pc:sldMk cId="2438370802" sldId="313"/>
            <ac:spMk id="30" creationId="{4D6F41A4-BEE3-4935-9371-4ADEA67A22F9}"/>
          </ac:spMkLst>
        </pc:spChg>
        <pc:spChg chg="add">
          <ac:chgData name="Dumitru" userId="5dbff9b92db018f0" providerId="LiveId" clId="{840C6B1D-1CB5-46A3-AAA5-64E7A356D25D}" dt="2022-01-31T10:52:01.077" v="293" actId="26606"/>
          <ac:spMkLst>
            <pc:docMk/>
            <pc:sldMk cId="2438370802" sldId="313"/>
            <ac:spMk id="37" creationId="{7FE1D329-7CB2-4DF5-B0C0-36DD19EBC66D}"/>
          </ac:spMkLst>
        </pc:spChg>
        <pc:spChg chg="add">
          <ac:chgData name="Dumitru" userId="5dbff9b92db018f0" providerId="LiveId" clId="{840C6B1D-1CB5-46A3-AAA5-64E7A356D25D}" dt="2022-01-31T10:52:01.077" v="293" actId="26606"/>
          <ac:spMkLst>
            <pc:docMk/>
            <pc:sldMk cId="2438370802" sldId="313"/>
            <ac:spMk id="38" creationId="{B6D694DB-A3FC-4F14-A225-17BEBA4416DA}"/>
          </ac:spMkLst>
        </pc:spChg>
        <pc:spChg chg="add del mod">
          <ac:chgData name="Dumitru" userId="5dbff9b92db018f0" providerId="LiveId" clId="{840C6B1D-1CB5-46A3-AAA5-64E7A356D25D}" dt="2022-01-31T11:21:21.241" v="550"/>
          <ac:spMkLst>
            <pc:docMk/>
            <pc:sldMk cId="2438370802" sldId="313"/>
            <ac:spMk id="39" creationId="{20E0E0E1-BBD9-4B48-AEC5-B84CF1B58133}"/>
          </ac:spMkLst>
        </pc:spChg>
        <pc:grpChg chg="add del">
          <ac:chgData name="Dumitru" userId="5dbff9b92db018f0" providerId="LiveId" clId="{840C6B1D-1CB5-46A3-AAA5-64E7A356D25D}" dt="2022-01-31T10:52:00.957" v="292" actId="26606"/>
          <ac:grpSpMkLst>
            <pc:docMk/>
            <pc:sldMk cId="2438370802" sldId="313"/>
            <ac:grpSpMk id="14" creationId="{7726F010-956A-40BC-8A1F-8002DC729B4C}"/>
          </ac:grpSpMkLst>
        </pc:grpChg>
        <pc:grpChg chg="add">
          <ac:chgData name="Dumitru" userId="5dbff9b92db018f0" providerId="LiveId" clId="{840C6B1D-1CB5-46A3-AAA5-64E7A356D25D}" dt="2022-01-31T10:52:01.077" v="293" actId="26606"/>
          <ac:grpSpMkLst>
            <pc:docMk/>
            <pc:sldMk cId="2438370802" sldId="313"/>
            <ac:grpSpMk id="31" creationId="{7726F010-956A-40BC-8A1F-8002DC729B4C}"/>
          </ac:grpSpMkLst>
        </pc:grpChg>
        <pc:picChg chg="add mod ord">
          <ac:chgData name="Dumitru" userId="5dbff9b92db018f0" providerId="LiveId" clId="{840C6B1D-1CB5-46A3-AAA5-64E7A356D25D}" dt="2022-01-31T10:56:51.238" v="294" actId="27614"/>
          <ac:picMkLst>
            <pc:docMk/>
            <pc:sldMk cId="2438370802" sldId="313"/>
            <ac:picMk id="5" creationId="{7DADC831-3961-4617-A948-7CE2F6DCC7F0}"/>
          </ac:picMkLst>
        </pc:picChg>
        <pc:picChg chg="add del mod">
          <ac:chgData name="Dumitru" userId="5dbff9b92db018f0" providerId="LiveId" clId="{840C6B1D-1CB5-46A3-AAA5-64E7A356D25D}" dt="2022-01-31T11:20:04.807" v="527"/>
          <ac:picMkLst>
            <pc:docMk/>
            <pc:sldMk cId="2438370802" sldId="313"/>
            <ac:picMk id="28" creationId="{9F7546F2-BE62-40DB-B407-1395878003E8}"/>
          </ac:picMkLst>
        </pc:picChg>
      </pc:sldChg>
      <pc:sldChg chg="addSp delSp modSp new mod ord setBg">
        <pc:chgData name="Dumitru" userId="5dbff9b92db018f0" providerId="LiveId" clId="{840C6B1D-1CB5-46A3-AAA5-64E7A356D25D}" dt="2022-01-31T12:30:16.095" v="602"/>
        <pc:sldMkLst>
          <pc:docMk/>
          <pc:sldMk cId="1046258585" sldId="314"/>
        </pc:sldMkLst>
        <pc:spChg chg="del mod">
          <ac:chgData name="Dumitru" userId="5dbff9b92db018f0" providerId="LiveId" clId="{840C6B1D-1CB5-46A3-AAA5-64E7A356D25D}" dt="2022-01-31T10:59:10.886" v="314" actId="21"/>
          <ac:spMkLst>
            <pc:docMk/>
            <pc:sldMk cId="1046258585" sldId="314"/>
            <ac:spMk id="2" creationId="{F89C59C3-EF42-4975-A41C-7077A7C2A1A0}"/>
          </ac:spMkLst>
        </pc:spChg>
        <pc:spChg chg="del">
          <ac:chgData name="Dumitru" userId="5dbff9b92db018f0" providerId="LiveId" clId="{840C6B1D-1CB5-46A3-AAA5-64E7A356D25D}" dt="2022-01-31T10:56:56.991" v="296"/>
          <ac:spMkLst>
            <pc:docMk/>
            <pc:sldMk cId="1046258585" sldId="314"/>
            <ac:spMk id="3" creationId="{45FA41A6-44E6-4180-9ECC-2AE4E92A84AB}"/>
          </ac:spMkLst>
        </pc:spChg>
        <pc:spChg chg="add del">
          <ac:chgData name="Dumitru" userId="5dbff9b92db018f0" providerId="LiveId" clId="{840C6B1D-1CB5-46A3-AAA5-64E7A356D25D}" dt="2022-01-31T10:57:15.914" v="299" actId="26606"/>
          <ac:spMkLst>
            <pc:docMk/>
            <pc:sldMk cId="1046258585" sldId="314"/>
            <ac:spMk id="9" creationId="{0F358BAA-9C8A-4E17-BAD8-32FD6FFEA730}"/>
          </ac:spMkLst>
        </pc:spChg>
        <pc:spChg chg="add del">
          <ac:chgData name="Dumitru" userId="5dbff9b92db018f0" providerId="LiveId" clId="{840C6B1D-1CB5-46A3-AAA5-64E7A356D25D}" dt="2022-01-31T10:57:15.914" v="299" actId="26606"/>
          <ac:spMkLst>
            <pc:docMk/>
            <pc:sldMk cId="1046258585" sldId="314"/>
            <ac:spMk id="11" creationId="{4D6F41A4-BEE3-4935-9371-4ADEA67A22F9}"/>
          </ac:spMkLst>
        </pc:spChg>
        <pc:spChg chg="add del">
          <ac:chgData name="Dumitru" userId="5dbff9b92db018f0" providerId="LiveId" clId="{840C6B1D-1CB5-46A3-AAA5-64E7A356D25D}" dt="2022-01-31T10:57:15.914" v="299" actId="26606"/>
          <ac:spMkLst>
            <pc:docMk/>
            <pc:sldMk cId="1046258585" sldId="314"/>
            <ac:spMk id="20" creationId="{7FE1D329-7CB2-4DF5-B0C0-36DD19EBC66D}"/>
          </ac:spMkLst>
        </pc:spChg>
        <pc:spChg chg="add del">
          <ac:chgData name="Dumitru" userId="5dbff9b92db018f0" providerId="LiveId" clId="{840C6B1D-1CB5-46A3-AAA5-64E7A356D25D}" dt="2022-01-31T10:57:15.914" v="299" actId="26606"/>
          <ac:spMkLst>
            <pc:docMk/>
            <pc:sldMk cId="1046258585" sldId="314"/>
            <ac:spMk id="22" creationId="{A7971386-B2B0-4A38-8D3B-8CF23AAA610C}"/>
          </ac:spMkLst>
        </pc:spChg>
        <pc:spChg chg="add del">
          <ac:chgData name="Dumitru" userId="5dbff9b92db018f0" providerId="LiveId" clId="{840C6B1D-1CB5-46A3-AAA5-64E7A356D25D}" dt="2022-01-31T10:57:15.914" v="299" actId="26606"/>
          <ac:spMkLst>
            <pc:docMk/>
            <pc:sldMk cId="1046258585" sldId="314"/>
            <ac:spMk id="24" creationId="{8BECD55C-E611-4BCD-B45E-BF01D6234816}"/>
          </ac:spMkLst>
        </pc:spChg>
        <pc:spChg chg="add del">
          <ac:chgData name="Dumitru" userId="5dbff9b92db018f0" providerId="LiveId" clId="{840C6B1D-1CB5-46A3-AAA5-64E7A356D25D}" dt="2022-01-31T10:57:15.914" v="299" actId="26606"/>
          <ac:spMkLst>
            <pc:docMk/>
            <pc:sldMk cId="1046258585" sldId="314"/>
            <ac:spMk id="26" creationId="{1B8F0E52-7B96-44E2-BC48-F2D2BAC4611F}"/>
          </ac:spMkLst>
        </pc:spChg>
        <pc:spChg chg="add del">
          <ac:chgData name="Dumitru" userId="5dbff9b92db018f0" providerId="LiveId" clId="{840C6B1D-1CB5-46A3-AAA5-64E7A356D25D}" dt="2022-01-31T10:57:15.914" v="299" actId="26606"/>
          <ac:spMkLst>
            <pc:docMk/>
            <pc:sldMk cId="1046258585" sldId="314"/>
            <ac:spMk id="28" creationId="{0D29D77D-2D4E-4868-960B-BEDA724F5CE2}"/>
          </ac:spMkLst>
        </pc:spChg>
        <pc:spChg chg="add del">
          <ac:chgData name="Dumitru" userId="5dbff9b92db018f0" providerId="LiveId" clId="{840C6B1D-1CB5-46A3-AAA5-64E7A356D25D}" dt="2022-01-31T10:57:34.882" v="301" actId="26606"/>
          <ac:spMkLst>
            <pc:docMk/>
            <pc:sldMk cId="1046258585" sldId="314"/>
            <ac:spMk id="33" creationId="{471A3572-4543-4883-A749-0458CD8700C2}"/>
          </ac:spMkLst>
        </pc:spChg>
        <pc:spChg chg="add mod">
          <ac:chgData name="Dumitru" userId="5dbff9b92db018f0" providerId="LiveId" clId="{840C6B1D-1CB5-46A3-AAA5-64E7A356D25D}" dt="2022-01-31T11:03:21.647" v="367" actId="1076"/>
          <ac:spMkLst>
            <pc:docMk/>
            <pc:sldMk cId="1046258585" sldId="314"/>
            <ac:spMk id="34" creationId="{CF24DC3D-9EA4-437F-AD55-A099856D89B4}"/>
          </ac:spMkLst>
        </pc:spChg>
        <pc:spChg chg="add del">
          <ac:chgData name="Dumitru" userId="5dbff9b92db018f0" providerId="LiveId" clId="{840C6B1D-1CB5-46A3-AAA5-64E7A356D25D}" dt="2022-01-31T10:57:34.882" v="301" actId="26606"/>
          <ac:spMkLst>
            <pc:docMk/>
            <pc:sldMk cId="1046258585" sldId="314"/>
            <ac:spMk id="35" creationId="{4036AB30-180B-4ED5-A38B-175705419281}"/>
          </ac:spMkLst>
        </pc:spChg>
        <pc:spChg chg="add mod">
          <ac:chgData name="Dumitru" userId="5dbff9b92db018f0" providerId="LiveId" clId="{840C6B1D-1CB5-46A3-AAA5-64E7A356D25D}" dt="2022-01-31T11:06:04.440" v="458" actId="1076"/>
          <ac:spMkLst>
            <pc:docMk/>
            <pc:sldMk cId="1046258585" sldId="314"/>
            <ac:spMk id="36" creationId="{685BCEC8-C49F-4B7B-B392-3AD9B6D02A2F}"/>
          </ac:spMkLst>
        </pc:spChg>
        <pc:spChg chg="add del">
          <ac:chgData name="Dumitru" userId="5dbff9b92db018f0" providerId="LiveId" clId="{840C6B1D-1CB5-46A3-AAA5-64E7A356D25D}" dt="2022-01-31T10:57:34.882" v="301" actId="26606"/>
          <ac:spMkLst>
            <pc:docMk/>
            <pc:sldMk cId="1046258585" sldId="314"/>
            <ac:spMk id="37" creationId="{E00BDB36-26F9-4870-887D-DBEBE42ADE54}"/>
          </ac:spMkLst>
        </pc:spChg>
        <pc:spChg chg="add del">
          <ac:chgData name="Dumitru" userId="5dbff9b92db018f0" providerId="LiveId" clId="{840C6B1D-1CB5-46A3-AAA5-64E7A356D25D}" dt="2022-01-31T10:57:34.882" v="301" actId="26606"/>
          <ac:spMkLst>
            <pc:docMk/>
            <pc:sldMk cId="1046258585" sldId="314"/>
            <ac:spMk id="39" creationId="{DC83D935-436B-4F4D-A47B-4FD95E2C1D80}"/>
          </ac:spMkLst>
        </pc:spChg>
        <pc:spChg chg="add">
          <ac:chgData name="Dumitru" userId="5dbff9b92db018f0" providerId="LiveId" clId="{840C6B1D-1CB5-46A3-AAA5-64E7A356D25D}" dt="2022-01-31T10:57:34.882" v="301" actId="26606"/>
          <ac:spMkLst>
            <pc:docMk/>
            <pc:sldMk cId="1046258585" sldId="314"/>
            <ac:spMk id="44" creationId="{973CFC7D-374D-4D67-8994-8DA9D4E23B62}"/>
          </ac:spMkLst>
        </pc:spChg>
        <pc:spChg chg="add">
          <ac:chgData name="Dumitru" userId="5dbff9b92db018f0" providerId="LiveId" clId="{840C6B1D-1CB5-46A3-AAA5-64E7A356D25D}" dt="2022-01-31T10:57:34.882" v="301" actId="26606"/>
          <ac:spMkLst>
            <pc:docMk/>
            <pc:sldMk cId="1046258585" sldId="314"/>
            <ac:spMk id="46" creationId="{8F7FA731-5B6E-499C-926D-C2D2D4946616}"/>
          </ac:spMkLst>
        </pc:spChg>
        <pc:spChg chg="add">
          <ac:chgData name="Dumitru" userId="5dbff9b92db018f0" providerId="LiveId" clId="{840C6B1D-1CB5-46A3-AAA5-64E7A356D25D}" dt="2022-01-31T10:57:34.882" v="301" actId="26606"/>
          <ac:spMkLst>
            <pc:docMk/>
            <pc:sldMk cId="1046258585" sldId="314"/>
            <ac:spMk id="56" creationId="{8592B821-10D5-48C0-8022-A904844B7FF4}"/>
          </ac:spMkLst>
        </pc:spChg>
        <pc:grpChg chg="add del">
          <ac:chgData name="Dumitru" userId="5dbff9b92db018f0" providerId="LiveId" clId="{840C6B1D-1CB5-46A3-AAA5-64E7A356D25D}" dt="2022-01-31T10:57:15.914" v="299" actId="26606"/>
          <ac:grpSpMkLst>
            <pc:docMk/>
            <pc:sldMk cId="1046258585" sldId="314"/>
            <ac:grpSpMk id="13" creationId="{7726F010-956A-40BC-8A1F-8002DC729B4C}"/>
          </ac:grpSpMkLst>
        </pc:grpChg>
        <pc:grpChg chg="add">
          <ac:chgData name="Dumitru" userId="5dbff9b92db018f0" providerId="LiveId" clId="{840C6B1D-1CB5-46A3-AAA5-64E7A356D25D}" dt="2022-01-31T10:57:34.882" v="301" actId="26606"/>
          <ac:grpSpMkLst>
            <pc:docMk/>
            <pc:sldMk cId="1046258585" sldId="314"/>
            <ac:grpSpMk id="48" creationId="{B86AF8CF-633E-412E-96E3-67B7B963249A}"/>
          </ac:grpSpMkLst>
        </pc:grpChg>
        <pc:graphicFrameChg chg="add mod modGraphic">
          <ac:chgData name="Dumitru" userId="5dbff9b92db018f0" providerId="LiveId" clId="{840C6B1D-1CB5-46A3-AAA5-64E7A356D25D}" dt="2022-01-31T11:02:09.325" v="338" actId="1076"/>
          <ac:graphicFrameMkLst>
            <pc:docMk/>
            <pc:sldMk cId="1046258585" sldId="314"/>
            <ac:graphicFrameMk id="4" creationId="{31409D80-93EC-4EA3-A356-DA3FEC4B974A}"/>
          </ac:graphicFrameMkLst>
        </pc:graphicFrameChg>
      </pc:sldChg>
      <pc:sldChg chg="addSp delSp modSp new mod setBg setClrOvrMap">
        <pc:chgData name="Dumitru" userId="5dbff9b92db018f0" providerId="LiveId" clId="{840C6B1D-1CB5-46A3-AAA5-64E7A356D25D}" dt="2022-01-31T11:25:45.974" v="563" actId="14100"/>
        <pc:sldMkLst>
          <pc:docMk/>
          <pc:sldMk cId="2117739644" sldId="315"/>
        </pc:sldMkLst>
        <pc:spChg chg="del">
          <ac:chgData name="Dumitru" userId="5dbff9b92db018f0" providerId="LiveId" clId="{840C6B1D-1CB5-46A3-AAA5-64E7A356D25D}" dt="2022-01-31T11:12:31.446" v="461" actId="26606"/>
          <ac:spMkLst>
            <pc:docMk/>
            <pc:sldMk cId="2117739644" sldId="315"/>
            <ac:spMk id="2" creationId="{13912886-DF34-4B63-A362-6286DB5C3314}"/>
          </ac:spMkLst>
        </pc:spChg>
        <pc:spChg chg="del">
          <ac:chgData name="Dumitru" userId="5dbff9b92db018f0" providerId="LiveId" clId="{840C6B1D-1CB5-46A3-AAA5-64E7A356D25D}" dt="2022-01-31T11:12:29.093" v="460" actId="22"/>
          <ac:spMkLst>
            <pc:docMk/>
            <pc:sldMk cId="2117739644" sldId="315"/>
            <ac:spMk id="3" creationId="{98E5DEEC-BCF9-4C54-8FA5-FC5B30ED0C19}"/>
          </ac:spMkLst>
        </pc:spChg>
        <pc:spChg chg="add del">
          <ac:chgData name="Dumitru" userId="5dbff9b92db018f0" providerId="LiveId" clId="{840C6B1D-1CB5-46A3-AAA5-64E7A356D25D}" dt="2022-01-31T11:13:03.882" v="468" actId="26606"/>
          <ac:spMkLst>
            <pc:docMk/>
            <pc:sldMk cId="2117739644" sldId="315"/>
            <ac:spMk id="10" creationId="{0F358BAA-9C8A-4E17-BAD8-32FD6FFEA730}"/>
          </ac:spMkLst>
        </pc:spChg>
        <pc:spChg chg="add del">
          <ac:chgData name="Dumitru" userId="5dbff9b92db018f0" providerId="LiveId" clId="{840C6B1D-1CB5-46A3-AAA5-64E7A356D25D}" dt="2022-01-31T11:13:03.882" v="468" actId="26606"/>
          <ac:spMkLst>
            <pc:docMk/>
            <pc:sldMk cId="2117739644" sldId="315"/>
            <ac:spMk id="12" creationId="{4D6F41A4-BEE3-4935-9371-4ADEA67A22F9}"/>
          </ac:spMkLst>
        </pc:spChg>
        <pc:spChg chg="add del">
          <ac:chgData name="Dumitru" userId="5dbff9b92db018f0" providerId="LiveId" clId="{840C6B1D-1CB5-46A3-AAA5-64E7A356D25D}" dt="2022-01-31T11:13:03.882" v="468" actId="26606"/>
          <ac:spMkLst>
            <pc:docMk/>
            <pc:sldMk cId="2117739644" sldId="315"/>
            <ac:spMk id="21" creationId="{7FE1D329-7CB2-4DF5-B0C0-36DD19EBC66D}"/>
          </ac:spMkLst>
        </pc:spChg>
        <pc:spChg chg="add del">
          <ac:chgData name="Dumitru" userId="5dbff9b92db018f0" providerId="LiveId" clId="{840C6B1D-1CB5-46A3-AAA5-64E7A356D25D}" dt="2022-01-31T11:13:03.882" v="468" actId="26606"/>
          <ac:spMkLst>
            <pc:docMk/>
            <pc:sldMk cId="2117739644" sldId="315"/>
            <ac:spMk id="23" creationId="{681F9FCB-1E38-43E9-8567-6292F4842051}"/>
          </ac:spMkLst>
        </pc:spChg>
        <pc:spChg chg="add del">
          <ac:chgData name="Dumitru" userId="5dbff9b92db018f0" providerId="LiveId" clId="{840C6B1D-1CB5-46A3-AAA5-64E7A356D25D}" dt="2022-01-31T11:13:03.882" v="468" actId="26606"/>
          <ac:spMkLst>
            <pc:docMk/>
            <pc:sldMk cId="2117739644" sldId="315"/>
            <ac:spMk id="25" creationId="{774C59F6-927E-4017-B42A-7B08AAE14C46}"/>
          </ac:spMkLst>
        </pc:spChg>
        <pc:spChg chg="add del">
          <ac:chgData name="Dumitru" userId="5dbff9b92db018f0" providerId="LiveId" clId="{840C6B1D-1CB5-46A3-AAA5-64E7A356D25D}" dt="2022-01-31T11:13:03.882" v="468" actId="26606"/>
          <ac:spMkLst>
            <pc:docMk/>
            <pc:sldMk cId="2117739644" sldId="315"/>
            <ac:spMk id="27" creationId="{7E3C842E-4105-4D87-8535-4EE443361ABF}"/>
          </ac:spMkLst>
        </pc:spChg>
        <pc:spChg chg="add del">
          <ac:chgData name="Dumitru" userId="5dbff9b92db018f0" providerId="LiveId" clId="{840C6B1D-1CB5-46A3-AAA5-64E7A356D25D}" dt="2022-01-31T11:12:54.182" v="463" actId="26606"/>
          <ac:spMkLst>
            <pc:docMk/>
            <pc:sldMk cId="2117739644" sldId="315"/>
            <ac:spMk id="40" creationId="{0F358BAA-9C8A-4E17-BAD8-32FD6FFEA730}"/>
          </ac:spMkLst>
        </pc:spChg>
        <pc:spChg chg="add del">
          <ac:chgData name="Dumitru" userId="5dbff9b92db018f0" providerId="LiveId" clId="{840C6B1D-1CB5-46A3-AAA5-64E7A356D25D}" dt="2022-01-31T11:12:54.182" v="463" actId="26606"/>
          <ac:spMkLst>
            <pc:docMk/>
            <pc:sldMk cId="2117739644" sldId="315"/>
            <ac:spMk id="42" creationId="{4D6F41A4-BEE3-4935-9371-4ADEA67A22F9}"/>
          </ac:spMkLst>
        </pc:spChg>
        <pc:spChg chg="add del">
          <ac:chgData name="Dumitru" userId="5dbff9b92db018f0" providerId="LiveId" clId="{840C6B1D-1CB5-46A3-AAA5-64E7A356D25D}" dt="2022-01-31T11:12:54.182" v="463" actId="26606"/>
          <ac:spMkLst>
            <pc:docMk/>
            <pc:sldMk cId="2117739644" sldId="315"/>
            <ac:spMk id="51" creationId="{7FE1D329-7CB2-4DF5-B0C0-36DD19EBC66D}"/>
          </ac:spMkLst>
        </pc:spChg>
        <pc:spChg chg="add del">
          <ac:chgData name="Dumitru" userId="5dbff9b92db018f0" providerId="LiveId" clId="{840C6B1D-1CB5-46A3-AAA5-64E7A356D25D}" dt="2022-01-31T11:12:54.182" v="463" actId="26606"/>
          <ac:spMkLst>
            <pc:docMk/>
            <pc:sldMk cId="2117739644" sldId="315"/>
            <ac:spMk id="53" creationId="{681F9FCB-1E38-43E9-8567-6292F4842051}"/>
          </ac:spMkLst>
        </pc:spChg>
        <pc:spChg chg="add del">
          <ac:chgData name="Dumitru" userId="5dbff9b92db018f0" providerId="LiveId" clId="{840C6B1D-1CB5-46A3-AAA5-64E7A356D25D}" dt="2022-01-31T11:12:54.182" v="463" actId="26606"/>
          <ac:spMkLst>
            <pc:docMk/>
            <pc:sldMk cId="2117739644" sldId="315"/>
            <ac:spMk id="55" creationId="{774C59F6-927E-4017-B42A-7B08AAE14C46}"/>
          </ac:spMkLst>
        </pc:spChg>
        <pc:spChg chg="add del">
          <ac:chgData name="Dumitru" userId="5dbff9b92db018f0" providerId="LiveId" clId="{840C6B1D-1CB5-46A3-AAA5-64E7A356D25D}" dt="2022-01-31T11:12:54.182" v="463" actId="26606"/>
          <ac:spMkLst>
            <pc:docMk/>
            <pc:sldMk cId="2117739644" sldId="315"/>
            <ac:spMk id="57" creationId="{7E3C842E-4105-4D87-8535-4EE443361ABF}"/>
          </ac:spMkLst>
        </pc:spChg>
        <pc:spChg chg="add del">
          <ac:chgData name="Dumitru" userId="5dbff9b92db018f0" providerId="LiveId" clId="{840C6B1D-1CB5-46A3-AAA5-64E7A356D25D}" dt="2022-01-31T11:12:56.581" v="465" actId="26606"/>
          <ac:spMkLst>
            <pc:docMk/>
            <pc:sldMk cId="2117739644" sldId="315"/>
            <ac:spMk id="67" creationId="{0F358BAA-9C8A-4E17-BAD8-32FD6FFEA730}"/>
          </ac:spMkLst>
        </pc:spChg>
        <pc:spChg chg="add del">
          <ac:chgData name="Dumitru" userId="5dbff9b92db018f0" providerId="LiveId" clId="{840C6B1D-1CB5-46A3-AAA5-64E7A356D25D}" dt="2022-01-31T11:12:56.581" v="465" actId="26606"/>
          <ac:spMkLst>
            <pc:docMk/>
            <pc:sldMk cId="2117739644" sldId="315"/>
            <ac:spMk id="68" creationId="{4D6F41A4-BEE3-4935-9371-4ADEA67A22F9}"/>
          </ac:spMkLst>
        </pc:spChg>
        <pc:spChg chg="add del">
          <ac:chgData name="Dumitru" userId="5dbff9b92db018f0" providerId="LiveId" clId="{840C6B1D-1CB5-46A3-AAA5-64E7A356D25D}" dt="2022-01-31T11:12:56.581" v="465" actId="26606"/>
          <ac:spMkLst>
            <pc:docMk/>
            <pc:sldMk cId="2117739644" sldId="315"/>
            <ac:spMk id="75" creationId="{7FE1D329-7CB2-4DF5-B0C0-36DD19EBC66D}"/>
          </ac:spMkLst>
        </pc:spChg>
        <pc:spChg chg="add del">
          <ac:chgData name="Dumitru" userId="5dbff9b92db018f0" providerId="LiveId" clId="{840C6B1D-1CB5-46A3-AAA5-64E7A356D25D}" dt="2022-01-31T11:12:56.581" v="465" actId="26606"/>
          <ac:spMkLst>
            <pc:docMk/>
            <pc:sldMk cId="2117739644" sldId="315"/>
            <ac:spMk id="76" creationId="{681F9FCB-1E38-43E9-8567-6292F4842051}"/>
          </ac:spMkLst>
        </pc:spChg>
        <pc:spChg chg="add del">
          <ac:chgData name="Dumitru" userId="5dbff9b92db018f0" providerId="LiveId" clId="{840C6B1D-1CB5-46A3-AAA5-64E7A356D25D}" dt="2022-01-31T11:12:56.581" v="465" actId="26606"/>
          <ac:spMkLst>
            <pc:docMk/>
            <pc:sldMk cId="2117739644" sldId="315"/>
            <ac:spMk id="77" creationId="{774C59F6-927E-4017-B42A-7B08AAE14C46}"/>
          </ac:spMkLst>
        </pc:spChg>
        <pc:spChg chg="add del">
          <ac:chgData name="Dumitru" userId="5dbff9b92db018f0" providerId="LiveId" clId="{840C6B1D-1CB5-46A3-AAA5-64E7A356D25D}" dt="2022-01-31T11:12:56.581" v="465" actId="26606"/>
          <ac:spMkLst>
            <pc:docMk/>
            <pc:sldMk cId="2117739644" sldId="315"/>
            <ac:spMk id="78" creationId="{064CAD89-5878-4459-A99B-CF8550B25291}"/>
          </ac:spMkLst>
        </pc:spChg>
        <pc:spChg chg="add mod">
          <ac:chgData name="Dumitru" userId="5dbff9b92db018f0" providerId="LiveId" clId="{840C6B1D-1CB5-46A3-AAA5-64E7A356D25D}" dt="2022-01-31T11:25:11.216" v="557" actId="1076"/>
          <ac:spMkLst>
            <pc:docMk/>
            <pc:sldMk cId="2117739644" sldId="315"/>
            <ac:spMk id="86" creationId="{9E0AF501-55A7-45F8-A7BC-DE88C4418958}"/>
          </ac:spMkLst>
        </pc:spChg>
        <pc:spChg chg="add del">
          <ac:chgData name="Dumitru" userId="5dbff9b92db018f0" providerId="LiveId" clId="{840C6B1D-1CB5-46A3-AAA5-64E7A356D25D}" dt="2022-01-31T11:13:03.822" v="467" actId="26606"/>
          <ac:spMkLst>
            <pc:docMk/>
            <pc:sldMk cId="2117739644" sldId="315"/>
            <ac:spMk id="87" creationId="{0F358BAA-9C8A-4E17-BAD8-32FD6FFEA730}"/>
          </ac:spMkLst>
        </pc:spChg>
        <pc:spChg chg="add del">
          <ac:chgData name="Dumitru" userId="5dbff9b92db018f0" providerId="LiveId" clId="{840C6B1D-1CB5-46A3-AAA5-64E7A356D25D}" dt="2022-01-31T11:13:03.822" v="467" actId="26606"/>
          <ac:spMkLst>
            <pc:docMk/>
            <pc:sldMk cId="2117739644" sldId="315"/>
            <ac:spMk id="88" creationId="{4D6F41A4-BEE3-4935-9371-4ADEA67A22F9}"/>
          </ac:spMkLst>
        </pc:spChg>
        <pc:spChg chg="add del">
          <ac:chgData name="Dumitru" userId="5dbff9b92db018f0" providerId="LiveId" clId="{840C6B1D-1CB5-46A3-AAA5-64E7A356D25D}" dt="2022-01-31T11:13:03.822" v="467" actId="26606"/>
          <ac:spMkLst>
            <pc:docMk/>
            <pc:sldMk cId="2117739644" sldId="315"/>
            <ac:spMk id="90" creationId="{7FE1D329-7CB2-4DF5-B0C0-36DD19EBC66D}"/>
          </ac:spMkLst>
        </pc:spChg>
        <pc:spChg chg="add del">
          <ac:chgData name="Dumitru" userId="5dbff9b92db018f0" providerId="LiveId" clId="{840C6B1D-1CB5-46A3-AAA5-64E7A356D25D}" dt="2022-01-31T11:13:03.822" v="467" actId="26606"/>
          <ac:spMkLst>
            <pc:docMk/>
            <pc:sldMk cId="2117739644" sldId="315"/>
            <ac:spMk id="91" creationId="{681F9FCB-1E38-43E9-8567-6292F4842051}"/>
          </ac:spMkLst>
        </pc:spChg>
        <pc:spChg chg="add del">
          <ac:chgData name="Dumitru" userId="5dbff9b92db018f0" providerId="LiveId" clId="{840C6B1D-1CB5-46A3-AAA5-64E7A356D25D}" dt="2022-01-31T11:13:03.822" v="467" actId="26606"/>
          <ac:spMkLst>
            <pc:docMk/>
            <pc:sldMk cId="2117739644" sldId="315"/>
            <ac:spMk id="92" creationId="{774C59F6-927E-4017-B42A-7B08AAE14C46}"/>
          </ac:spMkLst>
        </pc:spChg>
        <pc:spChg chg="add del">
          <ac:chgData name="Dumitru" userId="5dbff9b92db018f0" providerId="LiveId" clId="{840C6B1D-1CB5-46A3-AAA5-64E7A356D25D}" dt="2022-01-31T11:13:03.822" v="467" actId="26606"/>
          <ac:spMkLst>
            <pc:docMk/>
            <pc:sldMk cId="2117739644" sldId="315"/>
            <ac:spMk id="93" creationId="{7E3C842E-4105-4D87-8535-4EE443361ABF}"/>
          </ac:spMkLst>
        </pc:spChg>
        <pc:spChg chg="add">
          <ac:chgData name="Dumitru" userId="5dbff9b92db018f0" providerId="LiveId" clId="{840C6B1D-1CB5-46A3-AAA5-64E7A356D25D}" dt="2022-01-31T11:13:03.882" v="468" actId="26606"/>
          <ac:spMkLst>
            <pc:docMk/>
            <pc:sldMk cId="2117739644" sldId="315"/>
            <ac:spMk id="96" creationId="{0F358BAA-9C8A-4E17-BAD8-32FD6FFEA730}"/>
          </ac:spMkLst>
        </pc:spChg>
        <pc:spChg chg="add">
          <ac:chgData name="Dumitru" userId="5dbff9b92db018f0" providerId="LiveId" clId="{840C6B1D-1CB5-46A3-AAA5-64E7A356D25D}" dt="2022-01-31T11:13:03.882" v="468" actId="26606"/>
          <ac:spMkLst>
            <pc:docMk/>
            <pc:sldMk cId="2117739644" sldId="315"/>
            <ac:spMk id="97" creationId="{4D6F41A4-BEE3-4935-9371-4ADEA67A22F9}"/>
          </ac:spMkLst>
        </pc:spChg>
        <pc:spChg chg="add">
          <ac:chgData name="Dumitru" userId="5dbff9b92db018f0" providerId="LiveId" clId="{840C6B1D-1CB5-46A3-AAA5-64E7A356D25D}" dt="2022-01-31T11:13:03.882" v="468" actId="26606"/>
          <ac:spMkLst>
            <pc:docMk/>
            <pc:sldMk cId="2117739644" sldId="315"/>
            <ac:spMk id="104" creationId="{7FE1D329-7CB2-4DF5-B0C0-36DD19EBC66D}"/>
          </ac:spMkLst>
        </pc:spChg>
        <pc:spChg chg="add">
          <ac:chgData name="Dumitru" userId="5dbff9b92db018f0" providerId="LiveId" clId="{840C6B1D-1CB5-46A3-AAA5-64E7A356D25D}" dt="2022-01-31T11:13:03.882" v="468" actId="26606"/>
          <ac:spMkLst>
            <pc:docMk/>
            <pc:sldMk cId="2117739644" sldId="315"/>
            <ac:spMk id="105" creationId="{B6D694DB-A3FC-4F14-A225-17BEBA4416DA}"/>
          </ac:spMkLst>
        </pc:spChg>
        <pc:grpChg chg="add del">
          <ac:chgData name="Dumitru" userId="5dbff9b92db018f0" providerId="LiveId" clId="{840C6B1D-1CB5-46A3-AAA5-64E7A356D25D}" dt="2022-01-31T11:13:03.882" v="468" actId="26606"/>
          <ac:grpSpMkLst>
            <pc:docMk/>
            <pc:sldMk cId="2117739644" sldId="315"/>
            <ac:grpSpMk id="14" creationId="{7726F010-956A-40BC-8A1F-8002DC729B4C}"/>
          </ac:grpSpMkLst>
        </pc:grpChg>
        <pc:grpChg chg="add del">
          <ac:chgData name="Dumitru" userId="5dbff9b92db018f0" providerId="LiveId" clId="{840C6B1D-1CB5-46A3-AAA5-64E7A356D25D}" dt="2022-01-31T11:13:03.882" v="468" actId="26606"/>
          <ac:grpSpMkLst>
            <pc:docMk/>
            <pc:sldMk cId="2117739644" sldId="315"/>
            <ac:grpSpMk id="29" creationId="{2D80F3FE-7452-41C4-92BE-A16969A27EAB}"/>
          </ac:grpSpMkLst>
        </pc:grpChg>
        <pc:grpChg chg="add del">
          <ac:chgData name="Dumitru" userId="5dbff9b92db018f0" providerId="LiveId" clId="{840C6B1D-1CB5-46A3-AAA5-64E7A356D25D}" dt="2022-01-31T11:12:54.182" v="463" actId="26606"/>
          <ac:grpSpMkLst>
            <pc:docMk/>
            <pc:sldMk cId="2117739644" sldId="315"/>
            <ac:grpSpMk id="44" creationId="{7726F010-956A-40BC-8A1F-8002DC729B4C}"/>
          </ac:grpSpMkLst>
        </pc:grpChg>
        <pc:grpChg chg="add del">
          <ac:chgData name="Dumitru" userId="5dbff9b92db018f0" providerId="LiveId" clId="{840C6B1D-1CB5-46A3-AAA5-64E7A356D25D}" dt="2022-01-31T11:12:54.182" v="463" actId="26606"/>
          <ac:grpSpMkLst>
            <pc:docMk/>
            <pc:sldMk cId="2117739644" sldId="315"/>
            <ac:grpSpMk id="59" creationId="{2D80F3FE-7452-41C4-92BE-A16969A27EAB}"/>
          </ac:grpSpMkLst>
        </pc:grpChg>
        <pc:grpChg chg="add del">
          <ac:chgData name="Dumitru" userId="5dbff9b92db018f0" providerId="LiveId" clId="{840C6B1D-1CB5-46A3-AAA5-64E7A356D25D}" dt="2022-01-31T11:12:56.581" v="465" actId="26606"/>
          <ac:grpSpMkLst>
            <pc:docMk/>
            <pc:sldMk cId="2117739644" sldId="315"/>
            <ac:grpSpMk id="69" creationId="{7726F010-956A-40BC-8A1F-8002DC729B4C}"/>
          </ac:grpSpMkLst>
        </pc:grpChg>
        <pc:grpChg chg="add del">
          <ac:chgData name="Dumitru" userId="5dbff9b92db018f0" providerId="LiveId" clId="{840C6B1D-1CB5-46A3-AAA5-64E7A356D25D}" dt="2022-01-31T11:12:56.581" v="465" actId="26606"/>
          <ac:grpSpMkLst>
            <pc:docMk/>
            <pc:sldMk cId="2117739644" sldId="315"/>
            <ac:grpSpMk id="79" creationId="{594EDEB5-1997-4C80-B4FB-8BE063E14D4E}"/>
          </ac:grpSpMkLst>
        </pc:grpChg>
        <pc:grpChg chg="add del">
          <ac:chgData name="Dumitru" userId="5dbff9b92db018f0" providerId="LiveId" clId="{840C6B1D-1CB5-46A3-AAA5-64E7A356D25D}" dt="2022-01-31T11:13:03.822" v="467" actId="26606"/>
          <ac:grpSpMkLst>
            <pc:docMk/>
            <pc:sldMk cId="2117739644" sldId="315"/>
            <ac:grpSpMk id="89" creationId="{7726F010-956A-40BC-8A1F-8002DC729B4C}"/>
          </ac:grpSpMkLst>
        </pc:grpChg>
        <pc:grpChg chg="add del">
          <ac:chgData name="Dumitru" userId="5dbff9b92db018f0" providerId="LiveId" clId="{840C6B1D-1CB5-46A3-AAA5-64E7A356D25D}" dt="2022-01-31T11:13:03.822" v="467" actId="26606"/>
          <ac:grpSpMkLst>
            <pc:docMk/>
            <pc:sldMk cId="2117739644" sldId="315"/>
            <ac:grpSpMk id="94" creationId="{2D80F3FE-7452-41C4-92BE-A16969A27EAB}"/>
          </ac:grpSpMkLst>
        </pc:grpChg>
        <pc:grpChg chg="add">
          <ac:chgData name="Dumitru" userId="5dbff9b92db018f0" providerId="LiveId" clId="{840C6B1D-1CB5-46A3-AAA5-64E7A356D25D}" dt="2022-01-31T11:13:03.882" v="468" actId="26606"/>
          <ac:grpSpMkLst>
            <pc:docMk/>
            <pc:sldMk cId="2117739644" sldId="315"/>
            <ac:grpSpMk id="98" creationId="{7726F010-956A-40BC-8A1F-8002DC729B4C}"/>
          </ac:grpSpMkLst>
        </pc:grpChg>
        <pc:picChg chg="add mod ord">
          <ac:chgData name="Dumitru" userId="5dbff9b92db018f0" providerId="LiveId" clId="{840C6B1D-1CB5-46A3-AAA5-64E7A356D25D}" dt="2022-01-31T11:18:11.584" v="505" actId="1076"/>
          <ac:picMkLst>
            <pc:docMk/>
            <pc:sldMk cId="2117739644" sldId="315"/>
            <ac:picMk id="5" creationId="{36BA5830-DBCF-46B8-BD05-EB06BEF5C7ED}"/>
          </ac:picMkLst>
        </pc:picChg>
        <pc:picChg chg="add mod">
          <ac:chgData name="Dumitru" userId="5dbff9b92db018f0" providerId="LiveId" clId="{840C6B1D-1CB5-46A3-AAA5-64E7A356D25D}" dt="2022-01-31T11:25:45.974" v="563" actId="14100"/>
          <ac:picMkLst>
            <pc:docMk/>
            <pc:sldMk cId="2117739644" sldId="315"/>
            <ac:picMk id="7" creationId="{9FC20087-C3DC-4BBD-9F3B-4253B32B42A1}"/>
          </ac:picMkLst>
        </pc:picChg>
      </pc:sldChg>
      <pc:sldChg chg="addSp delSp modSp new mod setBg">
        <pc:chgData name="Dumitru" userId="5dbff9b92db018f0" providerId="LiveId" clId="{840C6B1D-1CB5-46A3-AAA5-64E7A356D25D}" dt="2022-01-31T11:16:58.414" v="472" actId="26606"/>
        <pc:sldMkLst>
          <pc:docMk/>
          <pc:sldMk cId="1911202600" sldId="316"/>
        </pc:sldMkLst>
        <pc:spChg chg="del">
          <ac:chgData name="Dumitru" userId="5dbff9b92db018f0" providerId="LiveId" clId="{840C6B1D-1CB5-46A3-AAA5-64E7A356D25D}" dt="2022-01-31T11:16:58.414" v="472" actId="26606"/>
          <ac:spMkLst>
            <pc:docMk/>
            <pc:sldMk cId="1911202600" sldId="316"/>
            <ac:spMk id="2" creationId="{3E009C78-A160-4845-BCEE-BBC158D0638F}"/>
          </ac:spMkLst>
        </pc:spChg>
        <pc:spChg chg="del">
          <ac:chgData name="Dumitru" userId="5dbff9b92db018f0" providerId="LiveId" clId="{840C6B1D-1CB5-46A3-AAA5-64E7A356D25D}" dt="2022-01-31T11:16:56.213" v="471" actId="22"/>
          <ac:spMkLst>
            <pc:docMk/>
            <pc:sldMk cId="1911202600" sldId="316"/>
            <ac:spMk id="3" creationId="{99C1B693-233D-4ED2-8781-E050F521325C}"/>
          </ac:spMkLst>
        </pc:spChg>
        <pc:spChg chg="add">
          <ac:chgData name="Dumitru" userId="5dbff9b92db018f0" providerId="LiveId" clId="{840C6B1D-1CB5-46A3-AAA5-64E7A356D25D}" dt="2022-01-31T11:16:58.414" v="472" actId="26606"/>
          <ac:spMkLst>
            <pc:docMk/>
            <pc:sldMk cId="1911202600" sldId="316"/>
            <ac:spMk id="10" creationId="{0F358BAA-9C8A-4E17-BAD8-32FD6FFEA730}"/>
          </ac:spMkLst>
        </pc:spChg>
        <pc:spChg chg="add">
          <ac:chgData name="Dumitru" userId="5dbff9b92db018f0" providerId="LiveId" clId="{840C6B1D-1CB5-46A3-AAA5-64E7A356D25D}" dt="2022-01-31T11:16:58.414" v="472" actId="26606"/>
          <ac:spMkLst>
            <pc:docMk/>
            <pc:sldMk cId="1911202600" sldId="316"/>
            <ac:spMk id="12" creationId="{4D6F41A4-BEE3-4935-9371-4ADEA67A22F9}"/>
          </ac:spMkLst>
        </pc:spChg>
        <pc:spChg chg="add">
          <ac:chgData name="Dumitru" userId="5dbff9b92db018f0" providerId="LiveId" clId="{840C6B1D-1CB5-46A3-AAA5-64E7A356D25D}" dt="2022-01-31T11:16:58.414" v="472" actId="26606"/>
          <ac:spMkLst>
            <pc:docMk/>
            <pc:sldMk cId="1911202600" sldId="316"/>
            <ac:spMk id="21" creationId="{7FE1D329-7CB2-4DF5-B0C0-36DD19EBC66D}"/>
          </ac:spMkLst>
        </pc:spChg>
        <pc:spChg chg="add">
          <ac:chgData name="Dumitru" userId="5dbff9b92db018f0" providerId="LiveId" clId="{840C6B1D-1CB5-46A3-AAA5-64E7A356D25D}" dt="2022-01-31T11:16:58.414" v="472" actId="26606"/>
          <ac:spMkLst>
            <pc:docMk/>
            <pc:sldMk cId="1911202600" sldId="316"/>
            <ac:spMk id="23" creationId="{B6D694DB-A3FC-4F14-A225-17BEBA4416DA}"/>
          </ac:spMkLst>
        </pc:spChg>
        <pc:grpChg chg="add">
          <ac:chgData name="Dumitru" userId="5dbff9b92db018f0" providerId="LiveId" clId="{840C6B1D-1CB5-46A3-AAA5-64E7A356D25D}" dt="2022-01-31T11:16:58.414" v="472" actId="26606"/>
          <ac:grpSpMkLst>
            <pc:docMk/>
            <pc:sldMk cId="1911202600" sldId="316"/>
            <ac:grpSpMk id="14" creationId="{7726F010-956A-40BC-8A1F-8002DC729B4C}"/>
          </ac:grpSpMkLst>
        </pc:grpChg>
        <pc:picChg chg="add mod ord">
          <ac:chgData name="Dumitru" userId="5dbff9b92db018f0" providerId="LiveId" clId="{840C6B1D-1CB5-46A3-AAA5-64E7A356D25D}" dt="2022-01-31T11:16:58.414" v="472" actId="26606"/>
          <ac:picMkLst>
            <pc:docMk/>
            <pc:sldMk cId="1911202600" sldId="316"/>
            <ac:picMk id="5" creationId="{B707FA23-6667-47F1-9872-0788AF451A7C}"/>
          </ac:picMkLst>
        </pc:picChg>
      </pc:sldChg>
      <pc:sldChg chg="addSp delSp modSp new mod setBg">
        <pc:chgData name="Dumitru" userId="5dbff9b92db018f0" providerId="LiveId" clId="{840C6B1D-1CB5-46A3-AAA5-64E7A356D25D}" dt="2022-01-31T11:33:14.449" v="600" actId="26606"/>
        <pc:sldMkLst>
          <pc:docMk/>
          <pc:sldMk cId="2933318502" sldId="317"/>
        </pc:sldMkLst>
        <pc:spChg chg="del">
          <ac:chgData name="Dumitru" userId="5dbff9b92db018f0" providerId="LiveId" clId="{840C6B1D-1CB5-46A3-AAA5-64E7A356D25D}" dt="2022-01-31T11:32:40.499" v="593" actId="26606"/>
          <ac:spMkLst>
            <pc:docMk/>
            <pc:sldMk cId="2933318502" sldId="317"/>
            <ac:spMk id="2" creationId="{54201FAB-03D1-4162-B02C-B9EB78B4D727}"/>
          </ac:spMkLst>
        </pc:spChg>
        <pc:spChg chg="del">
          <ac:chgData name="Dumitru" userId="5dbff9b92db018f0" providerId="LiveId" clId="{840C6B1D-1CB5-46A3-AAA5-64E7A356D25D}" dt="2022-01-31T11:32:39.002" v="590"/>
          <ac:spMkLst>
            <pc:docMk/>
            <pc:sldMk cId="2933318502" sldId="317"/>
            <ac:spMk id="3" creationId="{A8A5FC60-1BCE-4448-978E-02B51C42414D}"/>
          </ac:spMkLst>
        </pc:spChg>
        <pc:spChg chg="add del">
          <ac:chgData name="Dumitru" userId="5dbff9b92db018f0" providerId="LiveId" clId="{840C6B1D-1CB5-46A3-AAA5-64E7A356D25D}" dt="2022-01-31T11:33:14.449" v="600" actId="26606"/>
          <ac:spMkLst>
            <pc:docMk/>
            <pc:sldMk cId="2933318502" sldId="317"/>
            <ac:spMk id="10" creationId="{0F358BAA-9C8A-4E17-BAD8-32FD6FFEA730}"/>
          </ac:spMkLst>
        </pc:spChg>
        <pc:spChg chg="add del">
          <ac:chgData name="Dumitru" userId="5dbff9b92db018f0" providerId="LiveId" clId="{840C6B1D-1CB5-46A3-AAA5-64E7A356D25D}" dt="2022-01-31T11:33:14.449" v="600" actId="26606"/>
          <ac:spMkLst>
            <pc:docMk/>
            <pc:sldMk cId="2933318502" sldId="317"/>
            <ac:spMk id="12" creationId="{4D6F41A4-BEE3-4935-9371-4ADEA67A22F9}"/>
          </ac:spMkLst>
        </pc:spChg>
        <pc:spChg chg="add del">
          <ac:chgData name="Dumitru" userId="5dbff9b92db018f0" providerId="LiveId" clId="{840C6B1D-1CB5-46A3-AAA5-64E7A356D25D}" dt="2022-01-31T11:33:14.449" v="600" actId="26606"/>
          <ac:spMkLst>
            <pc:docMk/>
            <pc:sldMk cId="2933318502" sldId="317"/>
            <ac:spMk id="21" creationId="{7FE1D329-7CB2-4DF5-B0C0-36DD19EBC66D}"/>
          </ac:spMkLst>
        </pc:spChg>
        <pc:spChg chg="add del">
          <ac:chgData name="Dumitru" userId="5dbff9b92db018f0" providerId="LiveId" clId="{840C6B1D-1CB5-46A3-AAA5-64E7A356D25D}" dt="2022-01-31T11:33:14.449" v="600" actId="26606"/>
          <ac:spMkLst>
            <pc:docMk/>
            <pc:sldMk cId="2933318502" sldId="317"/>
            <ac:spMk id="23" creationId="{B6D694DB-A3FC-4F14-A225-17BEBA4416DA}"/>
          </ac:spMkLst>
        </pc:spChg>
        <pc:spChg chg="add del">
          <ac:chgData name="Dumitru" userId="5dbff9b92db018f0" providerId="LiveId" clId="{840C6B1D-1CB5-46A3-AAA5-64E7A356D25D}" dt="2022-01-31T11:33:14.430" v="599" actId="26606"/>
          <ac:spMkLst>
            <pc:docMk/>
            <pc:sldMk cId="2933318502" sldId="317"/>
            <ac:spMk id="27" creationId="{520CAA0A-31D4-4DD7-ADA4-7945C8DA2B80}"/>
          </ac:spMkLst>
        </pc:spChg>
        <pc:spChg chg="add del">
          <ac:chgData name="Dumitru" userId="5dbff9b92db018f0" providerId="LiveId" clId="{840C6B1D-1CB5-46A3-AAA5-64E7A356D25D}" dt="2022-01-31T11:33:10.910" v="597" actId="26606"/>
          <ac:spMkLst>
            <pc:docMk/>
            <pc:sldMk cId="2933318502" sldId="317"/>
            <ac:spMk id="28" creationId="{0F358BAA-9C8A-4E17-BAD8-32FD6FFEA730}"/>
          </ac:spMkLst>
        </pc:spChg>
        <pc:spChg chg="add del">
          <ac:chgData name="Dumitru" userId="5dbff9b92db018f0" providerId="LiveId" clId="{840C6B1D-1CB5-46A3-AAA5-64E7A356D25D}" dt="2022-01-31T11:33:10.910" v="597" actId="26606"/>
          <ac:spMkLst>
            <pc:docMk/>
            <pc:sldMk cId="2933318502" sldId="317"/>
            <ac:spMk id="30" creationId="{4D6F41A4-BEE3-4935-9371-4ADEA67A22F9}"/>
          </ac:spMkLst>
        </pc:spChg>
        <pc:spChg chg="add del">
          <ac:chgData name="Dumitru" userId="5dbff9b92db018f0" providerId="LiveId" clId="{840C6B1D-1CB5-46A3-AAA5-64E7A356D25D}" dt="2022-01-31T11:33:10.910" v="597" actId="26606"/>
          <ac:spMkLst>
            <pc:docMk/>
            <pc:sldMk cId="2933318502" sldId="317"/>
            <ac:spMk id="39" creationId="{7FE1D329-7CB2-4DF5-B0C0-36DD19EBC66D}"/>
          </ac:spMkLst>
        </pc:spChg>
        <pc:spChg chg="add del">
          <ac:chgData name="Dumitru" userId="5dbff9b92db018f0" providerId="LiveId" clId="{840C6B1D-1CB5-46A3-AAA5-64E7A356D25D}" dt="2022-01-31T11:33:10.910" v="597" actId="26606"/>
          <ac:spMkLst>
            <pc:docMk/>
            <pc:sldMk cId="2933318502" sldId="317"/>
            <ac:spMk id="41" creationId="{681F9FCB-1E38-43E9-8567-6292F4842051}"/>
          </ac:spMkLst>
        </pc:spChg>
        <pc:spChg chg="add del">
          <ac:chgData name="Dumitru" userId="5dbff9b92db018f0" providerId="LiveId" clId="{840C6B1D-1CB5-46A3-AAA5-64E7A356D25D}" dt="2022-01-31T11:33:10.910" v="597" actId="26606"/>
          <ac:spMkLst>
            <pc:docMk/>
            <pc:sldMk cId="2933318502" sldId="317"/>
            <ac:spMk id="43" creationId="{774C59F6-927E-4017-B42A-7B08AAE14C46}"/>
          </ac:spMkLst>
        </pc:spChg>
        <pc:spChg chg="add del">
          <ac:chgData name="Dumitru" userId="5dbff9b92db018f0" providerId="LiveId" clId="{840C6B1D-1CB5-46A3-AAA5-64E7A356D25D}" dt="2022-01-31T11:33:10.910" v="597" actId="26606"/>
          <ac:spMkLst>
            <pc:docMk/>
            <pc:sldMk cId="2933318502" sldId="317"/>
            <ac:spMk id="45" creationId="{064CAD89-5878-4459-A99B-CF8550B25291}"/>
          </ac:spMkLst>
        </pc:spChg>
        <pc:spChg chg="add del">
          <ac:chgData name="Dumitru" userId="5dbff9b92db018f0" providerId="LiveId" clId="{840C6B1D-1CB5-46A3-AAA5-64E7A356D25D}" dt="2022-01-31T11:33:14.430" v="599" actId="26606"/>
          <ac:spMkLst>
            <pc:docMk/>
            <pc:sldMk cId="2933318502" sldId="317"/>
            <ac:spMk id="56" creationId="{03AE087C-11E2-4305-9282-D7F122FE726E}"/>
          </ac:spMkLst>
        </pc:spChg>
        <pc:spChg chg="add">
          <ac:chgData name="Dumitru" userId="5dbff9b92db018f0" providerId="LiveId" clId="{840C6B1D-1CB5-46A3-AAA5-64E7A356D25D}" dt="2022-01-31T11:33:14.449" v="600" actId="26606"/>
          <ac:spMkLst>
            <pc:docMk/>
            <pc:sldMk cId="2933318502" sldId="317"/>
            <ac:spMk id="64" creationId="{0F358BAA-9C8A-4E17-BAD8-32FD6FFEA730}"/>
          </ac:spMkLst>
        </pc:spChg>
        <pc:spChg chg="add">
          <ac:chgData name="Dumitru" userId="5dbff9b92db018f0" providerId="LiveId" clId="{840C6B1D-1CB5-46A3-AAA5-64E7A356D25D}" dt="2022-01-31T11:33:14.449" v="600" actId="26606"/>
          <ac:spMkLst>
            <pc:docMk/>
            <pc:sldMk cId="2933318502" sldId="317"/>
            <ac:spMk id="65" creationId="{4D6F41A4-BEE3-4935-9371-4ADEA67A22F9}"/>
          </ac:spMkLst>
        </pc:spChg>
        <pc:spChg chg="add">
          <ac:chgData name="Dumitru" userId="5dbff9b92db018f0" providerId="LiveId" clId="{840C6B1D-1CB5-46A3-AAA5-64E7A356D25D}" dt="2022-01-31T11:33:14.449" v="600" actId="26606"/>
          <ac:spMkLst>
            <pc:docMk/>
            <pc:sldMk cId="2933318502" sldId="317"/>
            <ac:spMk id="67" creationId="{7FE1D329-7CB2-4DF5-B0C0-36DD19EBC66D}"/>
          </ac:spMkLst>
        </pc:spChg>
        <pc:spChg chg="add">
          <ac:chgData name="Dumitru" userId="5dbff9b92db018f0" providerId="LiveId" clId="{840C6B1D-1CB5-46A3-AAA5-64E7A356D25D}" dt="2022-01-31T11:33:14.449" v="600" actId="26606"/>
          <ac:spMkLst>
            <pc:docMk/>
            <pc:sldMk cId="2933318502" sldId="317"/>
            <ac:spMk id="68" creationId="{B6D694DB-A3FC-4F14-A225-17BEBA4416DA}"/>
          </ac:spMkLst>
        </pc:spChg>
        <pc:grpChg chg="add del">
          <ac:chgData name="Dumitru" userId="5dbff9b92db018f0" providerId="LiveId" clId="{840C6B1D-1CB5-46A3-AAA5-64E7A356D25D}" dt="2022-01-31T11:33:14.449" v="600" actId="26606"/>
          <ac:grpSpMkLst>
            <pc:docMk/>
            <pc:sldMk cId="2933318502" sldId="317"/>
            <ac:grpSpMk id="14" creationId="{7726F010-956A-40BC-8A1F-8002DC729B4C}"/>
          </ac:grpSpMkLst>
        </pc:grpChg>
        <pc:grpChg chg="add del">
          <ac:chgData name="Dumitru" userId="5dbff9b92db018f0" providerId="LiveId" clId="{840C6B1D-1CB5-46A3-AAA5-64E7A356D25D}" dt="2022-01-31T11:33:10.910" v="597" actId="26606"/>
          <ac:grpSpMkLst>
            <pc:docMk/>
            <pc:sldMk cId="2933318502" sldId="317"/>
            <ac:grpSpMk id="32" creationId="{7726F010-956A-40BC-8A1F-8002DC729B4C}"/>
          </ac:grpSpMkLst>
        </pc:grpChg>
        <pc:grpChg chg="add del">
          <ac:chgData name="Dumitru" userId="5dbff9b92db018f0" providerId="LiveId" clId="{840C6B1D-1CB5-46A3-AAA5-64E7A356D25D}" dt="2022-01-31T11:33:10.910" v="597" actId="26606"/>
          <ac:grpSpMkLst>
            <pc:docMk/>
            <pc:sldMk cId="2933318502" sldId="317"/>
            <ac:grpSpMk id="47" creationId="{594EDEB5-1997-4C80-B4FB-8BE063E14D4E}"/>
          </ac:grpSpMkLst>
        </pc:grpChg>
        <pc:grpChg chg="add del">
          <ac:chgData name="Dumitru" userId="5dbff9b92db018f0" providerId="LiveId" clId="{840C6B1D-1CB5-46A3-AAA5-64E7A356D25D}" dt="2022-01-31T11:33:14.430" v="599" actId="26606"/>
          <ac:grpSpMkLst>
            <pc:docMk/>
            <pc:sldMk cId="2933318502" sldId="317"/>
            <ac:grpSpMk id="57" creationId="{6ACF365D-F104-414F-93C3-D9F568808E0D}"/>
          </ac:grpSpMkLst>
        </pc:grpChg>
        <pc:grpChg chg="add">
          <ac:chgData name="Dumitru" userId="5dbff9b92db018f0" providerId="LiveId" clId="{840C6B1D-1CB5-46A3-AAA5-64E7A356D25D}" dt="2022-01-31T11:33:14.449" v="600" actId="26606"/>
          <ac:grpSpMkLst>
            <pc:docMk/>
            <pc:sldMk cId="2933318502" sldId="317"/>
            <ac:grpSpMk id="66" creationId="{7726F010-956A-40BC-8A1F-8002DC729B4C}"/>
          </ac:grpSpMkLst>
        </pc:grpChg>
        <pc:picChg chg="add mod">
          <ac:chgData name="Dumitru" userId="5dbff9b92db018f0" providerId="LiveId" clId="{840C6B1D-1CB5-46A3-AAA5-64E7A356D25D}" dt="2022-01-31T11:33:14.430" v="599" actId="26606"/>
          <ac:picMkLst>
            <pc:docMk/>
            <pc:sldMk cId="2933318502" sldId="317"/>
            <ac:picMk id="5" creationId="{321540E1-AE39-404D-8BEA-34179F0E1F83}"/>
          </ac:picMkLst>
        </pc:picChg>
      </pc:sldChg>
      <pc:sldChg chg="addSp delSp modSp new del mod setBg">
        <pc:chgData name="Dumitru" userId="5dbff9b92db018f0" providerId="LiveId" clId="{840C6B1D-1CB5-46A3-AAA5-64E7A356D25D}" dt="2022-01-31T11:30:52.410" v="588" actId="2696"/>
        <pc:sldMkLst>
          <pc:docMk/>
          <pc:sldMk cId="3363001610" sldId="317"/>
        </pc:sldMkLst>
        <pc:spChg chg="add del">
          <ac:chgData name="Dumitru" userId="5dbff9b92db018f0" providerId="LiveId" clId="{840C6B1D-1CB5-46A3-AAA5-64E7A356D25D}" dt="2022-01-31T11:30:43.293" v="587" actId="26606"/>
          <ac:spMkLst>
            <pc:docMk/>
            <pc:sldMk cId="3363001610" sldId="317"/>
            <ac:spMk id="2" creationId="{D0C751E2-BB5C-4B57-BBDD-148596C98C7E}"/>
          </ac:spMkLst>
        </pc:spChg>
        <pc:spChg chg="del">
          <ac:chgData name="Dumitru" userId="5dbff9b92db018f0" providerId="LiveId" clId="{840C6B1D-1CB5-46A3-AAA5-64E7A356D25D}" dt="2022-01-31T11:29:15.404" v="565" actId="22"/>
          <ac:spMkLst>
            <pc:docMk/>
            <pc:sldMk cId="3363001610" sldId="317"/>
            <ac:spMk id="3" creationId="{7A2F92C9-B886-4D56-BEF6-B4288B629D1A}"/>
          </ac:spMkLst>
        </pc:spChg>
        <pc:spChg chg="add del">
          <ac:chgData name="Dumitru" userId="5dbff9b92db018f0" providerId="LiveId" clId="{840C6B1D-1CB5-46A3-AAA5-64E7A356D25D}" dt="2022-01-31T11:30:43.293" v="587" actId="26606"/>
          <ac:spMkLst>
            <pc:docMk/>
            <pc:sldMk cId="3363001610" sldId="317"/>
            <ac:spMk id="10" creationId="{0F358BAA-9C8A-4E17-BAD8-32FD6FFEA730}"/>
          </ac:spMkLst>
        </pc:spChg>
        <pc:spChg chg="add del">
          <ac:chgData name="Dumitru" userId="5dbff9b92db018f0" providerId="LiveId" clId="{840C6B1D-1CB5-46A3-AAA5-64E7A356D25D}" dt="2022-01-31T11:30:43.293" v="587" actId="26606"/>
          <ac:spMkLst>
            <pc:docMk/>
            <pc:sldMk cId="3363001610" sldId="317"/>
            <ac:spMk id="12" creationId="{4D6F41A4-BEE3-4935-9371-4ADEA67A22F9}"/>
          </ac:spMkLst>
        </pc:spChg>
        <pc:spChg chg="add del">
          <ac:chgData name="Dumitru" userId="5dbff9b92db018f0" providerId="LiveId" clId="{840C6B1D-1CB5-46A3-AAA5-64E7A356D25D}" dt="2022-01-31T11:30:43.293" v="587" actId="26606"/>
          <ac:spMkLst>
            <pc:docMk/>
            <pc:sldMk cId="3363001610" sldId="317"/>
            <ac:spMk id="21" creationId="{7FE1D329-7CB2-4DF5-B0C0-36DD19EBC66D}"/>
          </ac:spMkLst>
        </pc:spChg>
        <pc:spChg chg="add del">
          <ac:chgData name="Dumitru" userId="5dbff9b92db018f0" providerId="LiveId" clId="{840C6B1D-1CB5-46A3-AAA5-64E7A356D25D}" dt="2022-01-31T11:30:43.293" v="587" actId="26606"/>
          <ac:spMkLst>
            <pc:docMk/>
            <pc:sldMk cId="3363001610" sldId="317"/>
            <ac:spMk id="23" creationId="{B6D694DB-A3FC-4F14-A225-17BEBA4416DA}"/>
          </ac:spMkLst>
        </pc:spChg>
        <pc:grpChg chg="add del">
          <ac:chgData name="Dumitru" userId="5dbff9b92db018f0" providerId="LiveId" clId="{840C6B1D-1CB5-46A3-AAA5-64E7A356D25D}" dt="2022-01-31T11:30:43.293" v="587" actId="26606"/>
          <ac:grpSpMkLst>
            <pc:docMk/>
            <pc:sldMk cId="3363001610" sldId="317"/>
            <ac:grpSpMk id="14" creationId="{7726F010-956A-40BC-8A1F-8002DC729B4C}"/>
          </ac:grpSpMkLst>
        </pc:grpChg>
        <pc:picChg chg="add mod ord modCrop">
          <ac:chgData name="Dumitru" userId="5dbff9b92db018f0" providerId="LiveId" clId="{840C6B1D-1CB5-46A3-AAA5-64E7A356D25D}" dt="2022-01-31T11:30:43.293" v="587" actId="26606"/>
          <ac:picMkLst>
            <pc:docMk/>
            <pc:sldMk cId="3363001610" sldId="317"/>
            <ac:picMk id="5" creationId="{3C1C2A2B-D94B-43D8-AF0C-3527F99CE45A}"/>
          </ac:picMkLst>
        </pc:picChg>
      </pc:sldChg>
      <pc:sldChg chg="addSp delSp modSp new mod setBg">
        <pc:chgData name="Dumitru" userId="5dbff9b92db018f0" providerId="LiveId" clId="{840C6B1D-1CB5-46A3-AAA5-64E7A356D25D}" dt="2022-01-31T12:45:45.794" v="800" actId="20577"/>
        <pc:sldMkLst>
          <pc:docMk/>
          <pc:sldMk cId="3313904737" sldId="318"/>
        </pc:sldMkLst>
        <pc:spChg chg="mod">
          <ac:chgData name="Dumitru" userId="5dbff9b92db018f0" providerId="LiveId" clId="{840C6B1D-1CB5-46A3-AAA5-64E7A356D25D}" dt="2022-01-31T12:45:45.794" v="800" actId="20577"/>
          <ac:spMkLst>
            <pc:docMk/>
            <pc:sldMk cId="3313904737" sldId="318"/>
            <ac:spMk id="2" creationId="{44E46A13-DDAA-438F-AA59-70A845F0587F}"/>
          </ac:spMkLst>
        </pc:spChg>
        <pc:spChg chg="del">
          <ac:chgData name="Dumitru" userId="5dbff9b92db018f0" providerId="LiveId" clId="{840C6B1D-1CB5-46A3-AAA5-64E7A356D25D}" dt="2022-01-31T12:35:18.418" v="604"/>
          <ac:spMkLst>
            <pc:docMk/>
            <pc:sldMk cId="3313904737" sldId="318"/>
            <ac:spMk id="3" creationId="{495EAB31-804F-4FE5-BA31-1AA10B45CA1D}"/>
          </ac:spMkLst>
        </pc:spChg>
        <pc:spChg chg="add del mod">
          <ac:chgData name="Dumitru" userId="5dbff9b92db018f0" providerId="LiveId" clId="{840C6B1D-1CB5-46A3-AAA5-64E7A356D25D}" dt="2022-01-31T12:36:22.530" v="610" actId="931"/>
          <ac:spMkLst>
            <pc:docMk/>
            <pc:sldMk cId="3313904737" sldId="318"/>
            <ac:spMk id="7" creationId="{9FA0123A-C92F-4115-B2ED-95AD39C7903E}"/>
          </ac:spMkLst>
        </pc:spChg>
        <pc:spChg chg="add del">
          <ac:chgData name="Dumitru" userId="5dbff9b92db018f0" providerId="LiveId" clId="{840C6B1D-1CB5-46A3-AAA5-64E7A356D25D}" dt="2022-01-31T12:36:46.522" v="617" actId="931"/>
          <ac:spMkLst>
            <pc:docMk/>
            <pc:sldMk cId="3313904737" sldId="318"/>
            <ac:spMk id="13" creationId="{09C30446-6CF2-4CB2-9A69-79201957E105}"/>
          </ac:spMkLst>
        </pc:spChg>
        <pc:spChg chg="add del">
          <ac:chgData name="Dumitru" userId="5dbff9b92db018f0" providerId="LiveId" clId="{840C6B1D-1CB5-46A3-AAA5-64E7A356D25D}" dt="2022-01-31T12:36:55.299" v="620" actId="26606"/>
          <ac:spMkLst>
            <pc:docMk/>
            <pc:sldMk cId="3313904737" sldId="318"/>
            <ac:spMk id="16" creationId="{FAFB3478-4AEC-431E-93B2-1593839C16DA}"/>
          </ac:spMkLst>
        </pc:spChg>
        <pc:spChg chg="add del">
          <ac:chgData name="Dumitru" userId="5dbff9b92db018f0" providerId="LiveId" clId="{840C6B1D-1CB5-46A3-AAA5-64E7A356D25D}" dt="2022-01-31T12:36:55.299" v="620" actId="26606"/>
          <ac:spMkLst>
            <pc:docMk/>
            <pc:sldMk cId="3313904737" sldId="318"/>
            <ac:spMk id="18" creationId="{E0F166C3-D45F-4A92-A291-15B874AD1A56}"/>
          </ac:spMkLst>
        </pc:spChg>
        <pc:spChg chg="add del">
          <ac:chgData name="Dumitru" userId="5dbff9b92db018f0" providerId="LiveId" clId="{840C6B1D-1CB5-46A3-AAA5-64E7A356D25D}" dt="2022-01-31T12:36:55.299" v="620" actId="26606"/>
          <ac:spMkLst>
            <pc:docMk/>
            <pc:sldMk cId="3313904737" sldId="318"/>
            <ac:spMk id="26" creationId="{F34FFB17-4733-4A4C-9F36-CE82366CB51E}"/>
          </ac:spMkLst>
        </pc:spChg>
        <pc:spChg chg="add del">
          <ac:chgData name="Dumitru" userId="5dbff9b92db018f0" providerId="LiveId" clId="{840C6B1D-1CB5-46A3-AAA5-64E7A356D25D}" dt="2022-01-31T12:37:01.897" v="621" actId="931"/>
          <ac:spMkLst>
            <pc:docMk/>
            <pc:sldMk cId="3313904737" sldId="318"/>
            <ac:spMk id="30" creationId="{26A6CBC1-5EA1-41A9-9F2C-F91E2A3F5534}"/>
          </ac:spMkLst>
        </pc:spChg>
        <pc:spChg chg="add del">
          <ac:chgData name="Dumitru" userId="5dbff9b92db018f0" providerId="LiveId" clId="{840C6B1D-1CB5-46A3-AAA5-64E7A356D25D}" dt="2022-01-31T12:37:06.291" v="624" actId="26606"/>
          <ac:spMkLst>
            <pc:docMk/>
            <pc:sldMk cId="3313904737" sldId="318"/>
            <ac:spMk id="33" creationId="{FAFB3478-4AEC-431E-93B2-1593839C16DA}"/>
          </ac:spMkLst>
        </pc:spChg>
        <pc:spChg chg="add del">
          <ac:chgData name="Dumitru" userId="5dbff9b92db018f0" providerId="LiveId" clId="{840C6B1D-1CB5-46A3-AAA5-64E7A356D25D}" dt="2022-01-31T12:37:06.291" v="624" actId="26606"/>
          <ac:spMkLst>
            <pc:docMk/>
            <pc:sldMk cId="3313904737" sldId="318"/>
            <ac:spMk id="35" creationId="{A8A68745-355E-4D81-AA5F-942C71082A1E}"/>
          </ac:spMkLst>
        </pc:spChg>
        <pc:spChg chg="add del">
          <ac:chgData name="Dumitru" userId="5dbff9b92db018f0" providerId="LiveId" clId="{840C6B1D-1CB5-46A3-AAA5-64E7A356D25D}" dt="2022-01-31T12:37:06.291" v="624" actId="26606"/>
          <ac:spMkLst>
            <pc:docMk/>
            <pc:sldMk cId="3313904737" sldId="318"/>
            <ac:spMk id="44" creationId="{2E922E9E-A29B-4164-A634-B718A43369CA}"/>
          </ac:spMkLst>
        </pc:spChg>
        <pc:spChg chg="add del">
          <ac:chgData name="Dumitru" userId="5dbff9b92db018f0" providerId="LiveId" clId="{840C6B1D-1CB5-46A3-AAA5-64E7A356D25D}" dt="2022-01-31T12:37:15.995" v="625" actId="931"/>
          <ac:spMkLst>
            <pc:docMk/>
            <pc:sldMk cId="3313904737" sldId="318"/>
            <ac:spMk id="48" creationId="{95B2130B-6F46-442F-91F9-C631E02BFD7A}"/>
          </ac:spMkLst>
        </pc:spChg>
        <pc:spChg chg="add del">
          <ac:chgData name="Dumitru" userId="5dbff9b92db018f0" providerId="LiveId" clId="{840C6B1D-1CB5-46A3-AAA5-64E7A356D25D}" dt="2022-01-31T12:37:27.858" v="630" actId="26606"/>
          <ac:spMkLst>
            <pc:docMk/>
            <pc:sldMk cId="3313904737" sldId="318"/>
            <ac:spMk id="51" creationId="{FAFB3478-4AEC-431E-93B2-1593839C16DA}"/>
          </ac:spMkLst>
        </pc:spChg>
        <pc:spChg chg="add del">
          <ac:chgData name="Dumitru" userId="5dbff9b92db018f0" providerId="LiveId" clId="{840C6B1D-1CB5-46A3-AAA5-64E7A356D25D}" dt="2022-01-31T12:37:27.858" v="630" actId="26606"/>
          <ac:spMkLst>
            <pc:docMk/>
            <pc:sldMk cId="3313904737" sldId="318"/>
            <ac:spMk id="53" creationId="{BA44E6CA-03F3-47EA-A9F3-5C0674E28D61}"/>
          </ac:spMkLst>
        </pc:spChg>
        <pc:spChg chg="add del">
          <ac:chgData name="Dumitru" userId="5dbff9b92db018f0" providerId="LiveId" clId="{840C6B1D-1CB5-46A3-AAA5-64E7A356D25D}" dt="2022-01-31T12:37:27.858" v="630" actId="26606"/>
          <ac:spMkLst>
            <pc:docMk/>
            <pc:sldMk cId="3313904737" sldId="318"/>
            <ac:spMk id="64" creationId="{2E922E9E-A29B-4164-A634-B718A43369CA}"/>
          </ac:spMkLst>
        </pc:spChg>
        <pc:spChg chg="add del">
          <ac:chgData name="Dumitru" userId="5dbff9b92db018f0" providerId="LiveId" clId="{840C6B1D-1CB5-46A3-AAA5-64E7A356D25D}" dt="2022-01-31T12:37:38.831" v="631" actId="931"/>
          <ac:spMkLst>
            <pc:docMk/>
            <pc:sldMk cId="3313904737" sldId="318"/>
            <ac:spMk id="68" creationId="{0B937D60-B8AB-4744-AC32-77D4D7F33984}"/>
          </ac:spMkLst>
        </pc:spChg>
        <pc:spChg chg="add del">
          <ac:chgData name="Dumitru" userId="5dbff9b92db018f0" providerId="LiveId" clId="{840C6B1D-1CB5-46A3-AAA5-64E7A356D25D}" dt="2022-01-31T12:37:27.840" v="629" actId="26606"/>
          <ac:spMkLst>
            <pc:docMk/>
            <pc:sldMk cId="3313904737" sldId="318"/>
            <ac:spMk id="69" creationId="{0F358BAA-9C8A-4E17-BAD8-32FD6FFEA730}"/>
          </ac:spMkLst>
        </pc:spChg>
        <pc:spChg chg="add del">
          <ac:chgData name="Dumitru" userId="5dbff9b92db018f0" providerId="LiveId" clId="{840C6B1D-1CB5-46A3-AAA5-64E7A356D25D}" dt="2022-01-31T12:37:27.840" v="629" actId="26606"/>
          <ac:spMkLst>
            <pc:docMk/>
            <pc:sldMk cId="3313904737" sldId="318"/>
            <ac:spMk id="71" creationId="{4D6F41A4-BEE3-4935-9371-4ADEA67A22F9}"/>
          </ac:spMkLst>
        </pc:spChg>
        <pc:spChg chg="add del">
          <ac:chgData name="Dumitru" userId="5dbff9b92db018f0" providerId="LiveId" clId="{840C6B1D-1CB5-46A3-AAA5-64E7A356D25D}" dt="2022-01-31T12:37:27.840" v="629" actId="26606"/>
          <ac:spMkLst>
            <pc:docMk/>
            <pc:sldMk cId="3313904737" sldId="318"/>
            <ac:spMk id="80" creationId="{7FE1D329-7CB2-4DF5-B0C0-36DD19EBC66D}"/>
          </ac:spMkLst>
        </pc:spChg>
        <pc:spChg chg="add del">
          <ac:chgData name="Dumitru" userId="5dbff9b92db018f0" providerId="LiveId" clId="{840C6B1D-1CB5-46A3-AAA5-64E7A356D25D}" dt="2022-01-31T12:37:27.840" v="629" actId="26606"/>
          <ac:spMkLst>
            <pc:docMk/>
            <pc:sldMk cId="3313904737" sldId="318"/>
            <ac:spMk id="82" creationId="{A7971386-B2B0-4A38-8D3B-8CF23AAA610C}"/>
          </ac:spMkLst>
        </pc:spChg>
        <pc:spChg chg="add del">
          <ac:chgData name="Dumitru" userId="5dbff9b92db018f0" providerId="LiveId" clId="{840C6B1D-1CB5-46A3-AAA5-64E7A356D25D}" dt="2022-01-31T12:37:27.840" v="629" actId="26606"/>
          <ac:spMkLst>
            <pc:docMk/>
            <pc:sldMk cId="3313904737" sldId="318"/>
            <ac:spMk id="84" creationId="{EB0BF642-CC8D-40B8-B1A3-69C16DA6F04F}"/>
          </ac:spMkLst>
        </pc:spChg>
        <pc:spChg chg="add">
          <ac:chgData name="Dumitru" userId="5dbff9b92db018f0" providerId="LiveId" clId="{840C6B1D-1CB5-46A3-AAA5-64E7A356D25D}" dt="2022-01-31T12:37:27.858" v="630" actId="26606"/>
          <ac:spMkLst>
            <pc:docMk/>
            <pc:sldMk cId="3313904737" sldId="318"/>
            <ac:spMk id="85" creationId="{2E922E9E-A29B-4164-A634-B718A43369CA}"/>
          </ac:spMkLst>
        </pc:spChg>
        <pc:spChg chg="add del">
          <ac:chgData name="Dumitru" userId="5dbff9b92db018f0" providerId="LiveId" clId="{840C6B1D-1CB5-46A3-AAA5-64E7A356D25D}" dt="2022-01-31T12:37:27.840" v="629" actId="26606"/>
          <ac:spMkLst>
            <pc:docMk/>
            <pc:sldMk cId="3313904737" sldId="318"/>
            <ac:spMk id="94" creationId="{0D29D77D-2D4E-4868-960B-BEDA724F5CE2}"/>
          </ac:spMkLst>
        </pc:spChg>
        <pc:spChg chg="add">
          <ac:chgData name="Dumitru" userId="5dbff9b92db018f0" providerId="LiveId" clId="{840C6B1D-1CB5-46A3-AAA5-64E7A356D25D}" dt="2022-01-31T12:37:27.858" v="630" actId="26606"/>
          <ac:spMkLst>
            <pc:docMk/>
            <pc:sldMk cId="3313904737" sldId="318"/>
            <ac:spMk id="96" creationId="{FAFB3478-4AEC-431E-93B2-1593839C16DA}"/>
          </ac:spMkLst>
        </pc:spChg>
        <pc:spChg chg="add">
          <ac:chgData name="Dumitru" userId="5dbff9b92db018f0" providerId="LiveId" clId="{840C6B1D-1CB5-46A3-AAA5-64E7A356D25D}" dt="2022-01-31T12:37:27.858" v="630" actId="26606"/>
          <ac:spMkLst>
            <pc:docMk/>
            <pc:sldMk cId="3313904737" sldId="318"/>
            <ac:spMk id="97" creationId="{BA44E6CA-03F3-47EA-A9F3-5C0674E28D61}"/>
          </ac:spMkLst>
        </pc:spChg>
        <pc:grpChg chg="add del">
          <ac:chgData name="Dumitru" userId="5dbff9b92db018f0" providerId="LiveId" clId="{840C6B1D-1CB5-46A3-AAA5-64E7A356D25D}" dt="2022-01-31T12:36:55.299" v="620" actId="26606"/>
          <ac:grpSpMkLst>
            <pc:docMk/>
            <pc:sldMk cId="3313904737" sldId="318"/>
            <ac:grpSpMk id="20" creationId="{6DBB4B8F-57A2-4546-9449-6DBBA6E7C6CF}"/>
          </ac:grpSpMkLst>
        </pc:grpChg>
        <pc:grpChg chg="add del">
          <ac:chgData name="Dumitru" userId="5dbff9b92db018f0" providerId="LiveId" clId="{840C6B1D-1CB5-46A3-AAA5-64E7A356D25D}" dt="2022-01-31T12:37:06.291" v="624" actId="26606"/>
          <ac:grpSpMkLst>
            <pc:docMk/>
            <pc:sldMk cId="3313904737" sldId="318"/>
            <ac:grpSpMk id="37" creationId="{4FF6C1C2-378C-406C-B0FD-35E9D77DCF5A}"/>
          </ac:grpSpMkLst>
        </pc:grpChg>
        <pc:grpChg chg="add del">
          <ac:chgData name="Dumitru" userId="5dbff9b92db018f0" providerId="LiveId" clId="{840C6B1D-1CB5-46A3-AAA5-64E7A356D25D}" dt="2022-01-31T12:37:27.858" v="630" actId="26606"/>
          <ac:grpSpMkLst>
            <pc:docMk/>
            <pc:sldMk cId="3313904737" sldId="318"/>
            <ac:grpSpMk id="55" creationId="{5FE7FE30-9B54-45EC-B909-EA4A96C3855F}"/>
          </ac:grpSpMkLst>
        </pc:grpChg>
        <pc:grpChg chg="add del">
          <ac:chgData name="Dumitru" userId="5dbff9b92db018f0" providerId="LiveId" clId="{840C6B1D-1CB5-46A3-AAA5-64E7A356D25D}" dt="2022-01-31T12:37:27.840" v="629" actId="26606"/>
          <ac:grpSpMkLst>
            <pc:docMk/>
            <pc:sldMk cId="3313904737" sldId="318"/>
            <ac:grpSpMk id="73" creationId="{7726F010-956A-40BC-8A1F-8002DC729B4C}"/>
          </ac:grpSpMkLst>
        </pc:grpChg>
        <pc:grpChg chg="add del">
          <ac:chgData name="Dumitru" userId="5dbff9b92db018f0" providerId="LiveId" clId="{840C6B1D-1CB5-46A3-AAA5-64E7A356D25D}" dt="2022-01-31T12:37:27.840" v="629" actId="26606"/>
          <ac:grpSpMkLst>
            <pc:docMk/>
            <pc:sldMk cId="3313904737" sldId="318"/>
            <ac:grpSpMk id="86" creationId="{4CE33654-24DC-4E76-96F0-ECF50BDEBCB7}"/>
          </ac:grpSpMkLst>
        </pc:grpChg>
        <pc:grpChg chg="add">
          <ac:chgData name="Dumitru" userId="5dbff9b92db018f0" providerId="LiveId" clId="{840C6B1D-1CB5-46A3-AAA5-64E7A356D25D}" dt="2022-01-31T12:37:27.858" v="630" actId="26606"/>
          <ac:grpSpMkLst>
            <pc:docMk/>
            <pc:sldMk cId="3313904737" sldId="318"/>
            <ac:grpSpMk id="98" creationId="{0F59E214-2BC1-4A18-95DB-1413DC4A49C4}"/>
          </ac:grpSpMkLst>
        </pc:grpChg>
        <pc:picChg chg="add del mod">
          <ac:chgData name="Dumitru" userId="5dbff9b92db018f0" providerId="LiveId" clId="{840C6B1D-1CB5-46A3-AAA5-64E7A356D25D}" dt="2022-01-31T12:35:24.248" v="609" actId="21"/>
          <ac:picMkLst>
            <pc:docMk/>
            <pc:sldMk cId="3313904737" sldId="318"/>
            <ac:picMk id="5" creationId="{103C7E54-5D5B-4643-949C-F76AC8B2234F}"/>
          </ac:picMkLst>
        </pc:picChg>
        <pc:picChg chg="add mod ord">
          <ac:chgData name="Dumitru" userId="5dbff9b92db018f0" providerId="LiveId" clId="{840C6B1D-1CB5-46A3-AAA5-64E7A356D25D}" dt="2022-01-31T12:39:37.565" v="670" actId="1076"/>
          <ac:picMkLst>
            <pc:docMk/>
            <pc:sldMk cId="3313904737" sldId="318"/>
            <ac:picMk id="9" creationId="{F7D298D7-AA8F-4036-80CC-639C48967BC4}"/>
          </ac:picMkLst>
        </pc:picChg>
        <pc:picChg chg="add mod ord">
          <ac:chgData name="Dumitru" userId="5dbff9b92db018f0" providerId="LiveId" clId="{840C6B1D-1CB5-46A3-AAA5-64E7A356D25D}" dt="2022-01-31T12:39:25.827" v="668" actId="14100"/>
          <ac:picMkLst>
            <pc:docMk/>
            <pc:sldMk cId="3313904737" sldId="318"/>
            <ac:picMk id="11" creationId="{57B24279-1A92-4A0C-B760-669D1EF1335F}"/>
          </ac:picMkLst>
        </pc:picChg>
        <pc:picChg chg="add mod">
          <ac:chgData name="Dumitru" userId="5dbff9b92db018f0" providerId="LiveId" clId="{840C6B1D-1CB5-46A3-AAA5-64E7A356D25D}" dt="2022-01-31T12:37:27.858" v="630" actId="26606"/>
          <ac:picMkLst>
            <pc:docMk/>
            <pc:sldMk cId="3313904737" sldId="318"/>
            <ac:picMk id="14" creationId="{0A33BADE-3294-4A16-8BAA-B70F99442B66}"/>
          </ac:picMkLst>
        </pc:picChg>
        <pc:picChg chg="add mod ord">
          <ac:chgData name="Dumitru" userId="5dbff9b92db018f0" providerId="LiveId" clId="{840C6B1D-1CB5-46A3-AAA5-64E7A356D25D}" dt="2022-01-31T12:38:18.379" v="646" actId="1076"/>
          <ac:picMkLst>
            <pc:docMk/>
            <pc:sldMk cId="3313904737" sldId="318"/>
            <ac:picMk id="17" creationId="{A674CDB3-B723-407B-B9F3-6CB0433C6D8E}"/>
          </ac:picMkLst>
        </pc:picChg>
        <pc:picChg chg="add mod">
          <ac:chgData name="Dumitru" userId="5dbff9b92db018f0" providerId="LiveId" clId="{840C6B1D-1CB5-46A3-AAA5-64E7A356D25D}" dt="2022-01-31T12:43:55.028" v="773" actId="1076"/>
          <ac:picMkLst>
            <pc:docMk/>
            <pc:sldMk cId="3313904737" sldId="318"/>
            <ac:picMk id="25" creationId="{6179CCC5-19DB-4165-8573-938C48B843C8}"/>
          </ac:picMkLst>
        </pc:picChg>
        <pc:picChg chg="add mod">
          <ac:chgData name="Dumitru" userId="5dbff9b92db018f0" providerId="LiveId" clId="{840C6B1D-1CB5-46A3-AAA5-64E7A356D25D}" dt="2022-01-31T12:43:44.579" v="771" actId="1076"/>
          <ac:picMkLst>
            <pc:docMk/>
            <pc:sldMk cId="3313904737" sldId="318"/>
            <ac:picMk id="28" creationId="{0173A5B3-D9A2-4157-93E8-E7EF6E1739DA}"/>
          </ac:picMkLst>
        </pc:picChg>
      </pc:sldChg>
      <pc:sldChg chg="addSp delSp modSp new mod setBg">
        <pc:chgData name="Dumitru" userId="5dbff9b92db018f0" providerId="LiveId" clId="{840C6B1D-1CB5-46A3-AAA5-64E7A356D25D}" dt="2022-01-31T12:58:58.234" v="886" actId="1076"/>
        <pc:sldMkLst>
          <pc:docMk/>
          <pc:sldMk cId="214952127" sldId="319"/>
        </pc:sldMkLst>
        <pc:spChg chg="del">
          <ac:chgData name="Dumitru" userId="5dbff9b92db018f0" providerId="LiveId" clId="{840C6B1D-1CB5-46A3-AAA5-64E7A356D25D}" dt="2022-01-31T12:50:33.638" v="805" actId="26606"/>
          <ac:spMkLst>
            <pc:docMk/>
            <pc:sldMk cId="214952127" sldId="319"/>
            <ac:spMk id="2" creationId="{CC8BF043-0C94-4331-B64F-8BCA11FEE582}"/>
          </ac:spMkLst>
        </pc:spChg>
        <pc:spChg chg="del">
          <ac:chgData name="Dumitru" userId="5dbff9b92db018f0" providerId="LiveId" clId="{840C6B1D-1CB5-46A3-AAA5-64E7A356D25D}" dt="2022-01-31T12:50:29.638" v="802" actId="931"/>
          <ac:spMkLst>
            <pc:docMk/>
            <pc:sldMk cId="214952127" sldId="319"/>
            <ac:spMk id="3" creationId="{F95A1111-8A87-4484-A5AD-A8B979A85CD6}"/>
          </ac:spMkLst>
        </pc:spChg>
        <pc:spChg chg="add del">
          <ac:chgData name="Dumitru" userId="5dbff9b92db018f0" providerId="LiveId" clId="{840C6B1D-1CB5-46A3-AAA5-64E7A356D25D}" dt="2022-01-31T12:50:42.133" v="808" actId="26606"/>
          <ac:spMkLst>
            <pc:docMk/>
            <pc:sldMk cId="214952127" sldId="319"/>
            <ac:spMk id="10" creationId="{0F358BAA-9C8A-4E17-BAD8-32FD6FFEA730}"/>
          </ac:spMkLst>
        </pc:spChg>
        <pc:spChg chg="add del">
          <ac:chgData name="Dumitru" userId="5dbff9b92db018f0" providerId="LiveId" clId="{840C6B1D-1CB5-46A3-AAA5-64E7A356D25D}" dt="2022-01-31T12:50:42.133" v="808" actId="26606"/>
          <ac:spMkLst>
            <pc:docMk/>
            <pc:sldMk cId="214952127" sldId="319"/>
            <ac:spMk id="12" creationId="{4D6F41A4-BEE3-4935-9371-4ADEA67A22F9}"/>
          </ac:spMkLst>
        </pc:spChg>
        <pc:spChg chg="add del">
          <ac:chgData name="Dumitru" userId="5dbff9b92db018f0" providerId="LiveId" clId="{840C6B1D-1CB5-46A3-AAA5-64E7A356D25D}" dt="2022-01-31T12:50:42.133" v="808" actId="26606"/>
          <ac:spMkLst>
            <pc:docMk/>
            <pc:sldMk cId="214952127" sldId="319"/>
            <ac:spMk id="21" creationId="{7FE1D329-7CB2-4DF5-B0C0-36DD19EBC66D}"/>
          </ac:spMkLst>
        </pc:spChg>
        <pc:spChg chg="add del">
          <ac:chgData name="Dumitru" userId="5dbff9b92db018f0" providerId="LiveId" clId="{840C6B1D-1CB5-46A3-AAA5-64E7A356D25D}" dt="2022-01-31T12:50:42.133" v="808" actId="26606"/>
          <ac:spMkLst>
            <pc:docMk/>
            <pc:sldMk cId="214952127" sldId="319"/>
            <ac:spMk id="23" creationId="{B6D694DB-A3FC-4F14-A225-17BEBA4416DA}"/>
          </ac:spMkLst>
        </pc:spChg>
        <pc:spChg chg="add mod">
          <ac:chgData name="Dumitru" userId="5dbff9b92db018f0" providerId="LiveId" clId="{840C6B1D-1CB5-46A3-AAA5-64E7A356D25D}" dt="2022-01-31T12:58:58.234" v="886" actId="1076"/>
          <ac:spMkLst>
            <pc:docMk/>
            <pc:sldMk cId="214952127" sldId="319"/>
            <ac:spMk id="33" creationId="{E29B2F42-456B-40E8-9A66-6FCBD4E5D760}"/>
          </ac:spMkLst>
        </pc:spChg>
        <pc:spChg chg="add del">
          <ac:chgData name="Dumitru" userId="5dbff9b92db018f0" providerId="LiveId" clId="{840C6B1D-1CB5-46A3-AAA5-64E7A356D25D}" dt="2022-01-31T12:54:36.212" v="832" actId="26606"/>
          <ac:spMkLst>
            <pc:docMk/>
            <pc:sldMk cId="214952127" sldId="319"/>
            <ac:spMk id="36" creationId="{03AE087C-11E2-4305-9282-D7F122FE726E}"/>
          </ac:spMkLst>
        </pc:spChg>
        <pc:spChg chg="add del">
          <ac:chgData name="Dumitru" userId="5dbff9b92db018f0" providerId="LiveId" clId="{840C6B1D-1CB5-46A3-AAA5-64E7A356D25D}" dt="2022-01-31T12:54:36.212" v="832" actId="26606"/>
          <ac:spMkLst>
            <pc:docMk/>
            <pc:sldMk cId="214952127" sldId="319"/>
            <ac:spMk id="49" creationId="{FAFB3478-4AEC-431E-93B2-1593839C16DA}"/>
          </ac:spMkLst>
        </pc:spChg>
        <pc:spChg chg="add del">
          <ac:chgData name="Dumitru" userId="5dbff9b92db018f0" providerId="LiveId" clId="{840C6B1D-1CB5-46A3-AAA5-64E7A356D25D}" dt="2022-01-31T12:54:36.212" v="832" actId="26606"/>
          <ac:spMkLst>
            <pc:docMk/>
            <pc:sldMk cId="214952127" sldId="319"/>
            <ac:spMk id="51" creationId="{F74280F7-820D-43DE-BE07-57E20B27165C}"/>
          </ac:spMkLst>
        </pc:spChg>
        <pc:spChg chg="add del">
          <ac:chgData name="Dumitru" userId="5dbff9b92db018f0" providerId="LiveId" clId="{840C6B1D-1CB5-46A3-AAA5-64E7A356D25D}" dt="2022-01-31T12:54:36.212" v="832" actId="26606"/>
          <ac:spMkLst>
            <pc:docMk/>
            <pc:sldMk cId="214952127" sldId="319"/>
            <ac:spMk id="59" creationId="{2E922E9E-A29B-4164-A634-B718A43369CA}"/>
          </ac:spMkLst>
        </pc:spChg>
        <pc:grpChg chg="add del">
          <ac:chgData name="Dumitru" userId="5dbff9b92db018f0" providerId="LiveId" clId="{840C6B1D-1CB5-46A3-AAA5-64E7A356D25D}" dt="2022-01-31T12:50:42.133" v="808" actId="26606"/>
          <ac:grpSpMkLst>
            <pc:docMk/>
            <pc:sldMk cId="214952127" sldId="319"/>
            <ac:grpSpMk id="14" creationId="{7726F010-956A-40BC-8A1F-8002DC729B4C}"/>
          </ac:grpSpMkLst>
        </pc:grpChg>
        <pc:grpChg chg="add del">
          <ac:chgData name="Dumitru" userId="5dbff9b92db018f0" providerId="LiveId" clId="{840C6B1D-1CB5-46A3-AAA5-64E7A356D25D}" dt="2022-01-31T12:50:42.133" v="808" actId="26606"/>
          <ac:grpSpMkLst>
            <pc:docMk/>
            <pc:sldMk cId="214952127" sldId="319"/>
            <ac:grpSpMk id="25" creationId="{ED2A4DF0-03DA-4CBE-8EE8-51932D5F69E9}"/>
          </ac:grpSpMkLst>
        </pc:grpChg>
        <pc:grpChg chg="add del">
          <ac:chgData name="Dumitru" userId="5dbff9b92db018f0" providerId="LiveId" clId="{840C6B1D-1CB5-46A3-AAA5-64E7A356D25D}" dt="2022-01-31T12:54:36.212" v="832" actId="26606"/>
          <ac:grpSpMkLst>
            <pc:docMk/>
            <pc:sldMk cId="214952127" sldId="319"/>
            <ac:grpSpMk id="38" creationId="{6ACF365D-F104-414F-93C3-D9F568808E0D}"/>
          </ac:grpSpMkLst>
        </pc:grpChg>
        <pc:grpChg chg="add del">
          <ac:chgData name="Dumitru" userId="5dbff9b92db018f0" providerId="LiveId" clId="{840C6B1D-1CB5-46A3-AAA5-64E7A356D25D}" dt="2022-01-31T12:54:36.212" v="832" actId="26606"/>
          <ac:grpSpMkLst>
            <pc:docMk/>
            <pc:sldMk cId="214952127" sldId="319"/>
            <ac:grpSpMk id="53" creationId="{43D3F524-3DA9-4E34-A8AE-A379EB7486AA}"/>
          </ac:grpSpMkLst>
        </pc:grpChg>
        <pc:picChg chg="add mod ord">
          <ac:chgData name="Dumitru" userId="5dbff9b92db018f0" providerId="LiveId" clId="{840C6B1D-1CB5-46A3-AAA5-64E7A356D25D}" dt="2022-01-31T12:56:27.549" v="858" actId="1076"/>
          <ac:picMkLst>
            <pc:docMk/>
            <pc:sldMk cId="214952127" sldId="319"/>
            <ac:picMk id="5" creationId="{95E57526-5FAE-484B-B2F2-8D4AACD61B9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D1D573-2093-411E-8F7A-247A686471DF}" type="doc">
      <dgm:prSet loTypeId="urn:microsoft.com/office/officeart/2005/8/layout/vList2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EC8A08D-38F5-4485-A434-DA38A6400ACA}">
      <dgm:prSet/>
      <dgm:spPr/>
      <dgm:t>
        <a:bodyPr/>
        <a:lstStyle/>
        <a:p>
          <a:r>
            <a:rPr lang="en-US" b="1" dirty="0"/>
            <a:t>The European Institute of Innovation and Technology </a:t>
          </a:r>
        </a:p>
      </dgm:t>
    </dgm:pt>
    <dgm:pt modelId="{5EC7DBF8-F3C0-412A-B71E-702F7A7A97F3}" type="parTrans" cxnId="{0B182990-7897-4DB4-8CF2-886ECEA8AC40}">
      <dgm:prSet/>
      <dgm:spPr/>
      <dgm:t>
        <a:bodyPr/>
        <a:lstStyle/>
        <a:p>
          <a:endParaRPr lang="en-US"/>
        </a:p>
      </dgm:t>
    </dgm:pt>
    <dgm:pt modelId="{966E3E72-147F-44DD-889C-EE3CB8F8E7BA}" type="sibTrans" cxnId="{0B182990-7897-4DB4-8CF2-886ECEA8AC40}">
      <dgm:prSet/>
      <dgm:spPr/>
      <dgm:t>
        <a:bodyPr/>
        <a:lstStyle/>
        <a:p>
          <a:endParaRPr lang="en-US"/>
        </a:p>
      </dgm:t>
    </dgm:pt>
    <dgm:pt modelId="{F528783F-A481-4B72-A004-A9C644C54BAC}">
      <dgm:prSet/>
      <dgm:spPr/>
      <dgm:t>
        <a:bodyPr/>
        <a:lstStyle/>
        <a:p>
          <a:r>
            <a:rPr lang="en-US" b="1" dirty="0"/>
            <a:t>The European Battery Alliance</a:t>
          </a:r>
        </a:p>
      </dgm:t>
    </dgm:pt>
    <dgm:pt modelId="{A0E1A418-CDAC-4118-BFE7-C413A6311AC2}" type="parTrans" cxnId="{8C790F85-8F8D-49F3-B540-B88489E0269D}">
      <dgm:prSet/>
      <dgm:spPr/>
      <dgm:t>
        <a:bodyPr/>
        <a:lstStyle/>
        <a:p>
          <a:endParaRPr lang="en-US"/>
        </a:p>
      </dgm:t>
    </dgm:pt>
    <dgm:pt modelId="{65D2ECC8-4731-483B-87DB-6B3951A64A48}" type="sibTrans" cxnId="{8C790F85-8F8D-49F3-B540-B88489E0269D}">
      <dgm:prSet/>
      <dgm:spPr/>
      <dgm:t>
        <a:bodyPr/>
        <a:lstStyle/>
        <a:p>
          <a:endParaRPr lang="en-US"/>
        </a:p>
      </dgm:t>
    </dgm:pt>
    <dgm:pt modelId="{B045FD30-1A7C-422C-86CE-717405CD6A6C}">
      <dgm:prSet/>
      <dgm:spPr/>
      <dgm:t>
        <a:bodyPr/>
        <a:lstStyle/>
        <a:p>
          <a:r>
            <a:rPr lang="en-US" b="1" dirty="0"/>
            <a:t>The European Raw Materials Alliance</a:t>
          </a:r>
        </a:p>
      </dgm:t>
    </dgm:pt>
    <dgm:pt modelId="{DFF58734-37C0-4DDC-B683-D30F702CCD43}" type="parTrans" cxnId="{9D1302E7-6998-4939-B8AD-2AA9037EF802}">
      <dgm:prSet/>
      <dgm:spPr/>
      <dgm:t>
        <a:bodyPr/>
        <a:lstStyle/>
        <a:p>
          <a:endParaRPr lang="en-US"/>
        </a:p>
      </dgm:t>
    </dgm:pt>
    <dgm:pt modelId="{69129042-13CC-4888-B094-83A9ECF361D2}" type="sibTrans" cxnId="{9D1302E7-6998-4939-B8AD-2AA9037EF802}">
      <dgm:prSet/>
      <dgm:spPr/>
      <dgm:t>
        <a:bodyPr/>
        <a:lstStyle/>
        <a:p>
          <a:endParaRPr lang="en-US"/>
        </a:p>
      </dgm:t>
    </dgm:pt>
    <dgm:pt modelId="{F0CD7D97-786E-4E1F-993E-37326E71FE78}" type="pres">
      <dgm:prSet presAssocID="{E2D1D573-2093-411E-8F7A-247A686471DF}" presName="linear" presStyleCnt="0">
        <dgm:presLayoutVars>
          <dgm:animLvl val="lvl"/>
          <dgm:resizeHandles val="exact"/>
        </dgm:presLayoutVars>
      </dgm:prSet>
      <dgm:spPr/>
    </dgm:pt>
    <dgm:pt modelId="{65E13FD5-9B8B-4FA0-AE54-66C3F2AFCACB}" type="pres">
      <dgm:prSet presAssocID="{CEC8A08D-38F5-4485-A434-DA38A6400AC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3B759C9-CF23-4411-B363-E73990E266B6}" type="pres">
      <dgm:prSet presAssocID="{966E3E72-147F-44DD-889C-EE3CB8F8E7BA}" presName="spacer" presStyleCnt="0"/>
      <dgm:spPr/>
    </dgm:pt>
    <dgm:pt modelId="{791863A3-D1AE-4B2D-8138-8605AED96DC1}" type="pres">
      <dgm:prSet presAssocID="{F528783F-A481-4B72-A004-A9C644C54BAC}" presName="parentText" presStyleLbl="node1" presStyleIdx="1" presStyleCnt="3" custScaleY="99478" custLinFactNeighborX="384" custLinFactNeighborY="33249">
        <dgm:presLayoutVars>
          <dgm:chMax val="0"/>
          <dgm:bulletEnabled val="1"/>
        </dgm:presLayoutVars>
      </dgm:prSet>
      <dgm:spPr/>
    </dgm:pt>
    <dgm:pt modelId="{C6F818BA-7E54-49E6-BE86-CB0C5834EAB1}" type="pres">
      <dgm:prSet presAssocID="{65D2ECC8-4731-483B-87DB-6B3951A64A48}" presName="spacer" presStyleCnt="0"/>
      <dgm:spPr/>
    </dgm:pt>
    <dgm:pt modelId="{A1DAA65D-0D4F-4FFF-846C-EAA21F992350}" type="pres">
      <dgm:prSet presAssocID="{B045FD30-1A7C-422C-86CE-717405CD6A6C}" presName="parentText" presStyleLbl="node1" presStyleIdx="2" presStyleCnt="3" custLinFactY="12365" custLinFactNeighborX="-1078" custLinFactNeighborY="100000">
        <dgm:presLayoutVars>
          <dgm:chMax val="0"/>
          <dgm:bulletEnabled val="1"/>
        </dgm:presLayoutVars>
      </dgm:prSet>
      <dgm:spPr/>
    </dgm:pt>
  </dgm:ptLst>
  <dgm:cxnLst>
    <dgm:cxn modelId="{BA470119-6DD0-48B7-9EBA-FEBD8CC7F83A}" type="presOf" srcId="{F528783F-A481-4B72-A004-A9C644C54BAC}" destId="{791863A3-D1AE-4B2D-8138-8605AED96DC1}" srcOrd="0" destOrd="0" presId="urn:microsoft.com/office/officeart/2005/8/layout/vList2"/>
    <dgm:cxn modelId="{F91F763B-63A8-4753-97A3-1D6D50E49F82}" type="presOf" srcId="{B045FD30-1A7C-422C-86CE-717405CD6A6C}" destId="{A1DAA65D-0D4F-4FFF-846C-EAA21F992350}" srcOrd="0" destOrd="0" presId="urn:microsoft.com/office/officeart/2005/8/layout/vList2"/>
    <dgm:cxn modelId="{8C790F85-8F8D-49F3-B540-B88489E0269D}" srcId="{E2D1D573-2093-411E-8F7A-247A686471DF}" destId="{F528783F-A481-4B72-A004-A9C644C54BAC}" srcOrd="1" destOrd="0" parTransId="{A0E1A418-CDAC-4118-BFE7-C413A6311AC2}" sibTransId="{65D2ECC8-4731-483B-87DB-6B3951A64A48}"/>
    <dgm:cxn modelId="{0B182990-7897-4DB4-8CF2-886ECEA8AC40}" srcId="{E2D1D573-2093-411E-8F7A-247A686471DF}" destId="{CEC8A08D-38F5-4485-A434-DA38A6400ACA}" srcOrd="0" destOrd="0" parTransId="{5EC7DBF8-F3C0-412A-B71E-702F7A7A97F3}" sibTransId="{966E3E72-147F-44DD-889C-EE3CB8F8E7BA}"/>
    <dgm:cxn modelId="{CFFD6AA9-F84E-4A01-8FA5-61EB67EEC1D5}" type="presOf" srcId="{E2D1D573-2093-411E-8F7A-247A686471DF}" destId="{F0CD7D97-786E-4E1F-993E-37326E71FE78}" srcOrd="0" destOrd="0" presId="urn:microsoft.com/office/officeart/2005/8/layout/vList2"/>
    <dgm:cxn modelId="{57BFAFC5-C710-4230-846D-F760B619FCB3}" type="presOf" srcId="{CEC8A08D-38F5-4485-A434-DA38A6400ACA}" destId="{65E13FD5-9B8B-4FA0-AE54-66C3F2AFCACB}" srcOrd="0" destOrd="0" presId="urn:microsoft.com/office/officeart/2005/8/layout/vList2"/>
    <dgm:cxn modelId="{9D1302E7-6998-4939-B8AD-2AA9037EF802}" srcId="{E2D1D573-2093-411E-8F7A-247A686471DF}" destId="{B045FD30-1A7C-422C-86CE-717405CD6A6C}" srcOrd="2" destOrd="0" parTransId="{DFF58734-37C0-4DDC-B683-D30F702CCD43}" sibTransId="{69129042-13CC-4888-B094-83A9ECF361D2}"/>
    <dgm:cxn modelId="{1BADA467-28A4-4A36-9DCD-8726AA1650D1}" type="presParOf" srcId="{F0CD7D97-786E-4E1F-993E-37326E71FE78}" destId="{65E13FD5-9B8B-4FA0-AE54-66C3F2AFCACB}" srcOrd="0" destOrd="0" presId="urn:microsoft.com/office/officeart/2005/8/layout/vList2"/>
    <dgm:cxn modelId="{E2295621-0836-4FC2-815C-94170EAE6E09}" type="presParOf" srcId="{F0CD7D97-786E-4E1F-993E-37326E71FE78}" destId="{33B759C9-CF23-4411-B363-E73990E266B6}" srcOrd="1" destOrd="0" presId="urn:microsoft.com/office/officeart/2005/8/layout/vList2"/>
    <dgm:cxn modelId="{148A5091-94E9-4D26-B3D5-84D5A59AED0A}" type="presParOf" srcId="{F0CD7D97-786E-4E1F-993E-37326E71FE78}" destId="{791863A3-D1AE-4B2D-8138-8605AED96DC1}" srcOrd="2" destOrd="0" presId="urn:microsoft.com/office/officeart/2005/8/layout/vList2"/>
    <dgm:cxn modelId="{41857C12-75AB-418E-AE64-B1B38BE3A8FD}" type="presParOf" srcId="{F0CD7D97-786E-4E1F-993E-37326E71FE78}" destId="{C6F818BA-7E54-49E6-BE86-CB0C5834EAB1}" srcOrd="3" destOrd="0" presId="urn:microsoft.com/office/officeart/2005/8/layout/vList2"/>
    <dgm:cxn modelId="{7DE8178B-FD15-41AF-8708-30F9B397A539}" type="presParOf" srcId="{F0CD7D97-786E-4E1F-993E-37326E71FE78}" destId="{A1DAA65D-0D4F-4FFF-846C-EAA21F99235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46A5CA-3C1B-4DA0-A9C7-62CCBAA18E22}" type="doc">
      <dgm:prSet loTypeId="urn:microsoft.com/office/officeart/2005/8/layout/vList2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82AC5C38-FEB0-485D-928A-D3AC380C0BFD}">
      <dgm:prSet/>
      <dgm:spPr/>
      <dgm:t>
        <a:bodyPr/>
        <a:lstStyle/>
        <a:p>
          <a:r>
            <a:rPr lang="en-US"/>
            <a:t>Thank you and see you soon !</a:t>
          </a:r>
        </a:p>
      </dgm:t>
    </dgm:pt>
    <dgm:pt modelId="{001A5D4F-0555-456D-B8F8-3632E7AF2B1E}" type="parTrans" cxnId="{D59F6F46-C2CF-4694-8DDE-A39DE01F73DB}">
      <dgm:prSet/>
      <dgm:spPr/>
      <dgm:t>
        <a:bodyPr/>
        <a:lstStyle/>
        <a:p>
          <a:endParaRPr lang="en-US"/>
        </a:p>
      </dgm:t>
    </dgm:pt>
    <dgm:pt modelId="{4D5034A6-427E-4AAE-A09F-23C0E646590E}" type="sibTrans" cxnId="{D59F6F46-C2CF-4694-8DDE-A39DE01F73DB}">
      <dgm:prSet/>
      <dgm:spPr/>
      <dgm:t>
        <a:bodyPr/>
        <a:lstStyle/>
        <a:p>
          <a:endParaRPr lang="en-US"/>
        </a:p>
      </dgm:t>
    </dgm:pt>
    <dgm:pt modelId="{95213BB7-58C6-4253-A7E5-A3555FF6B4D1}">
      <dgm:prSet/>
      <dgm:spPr/>
      <dgm:t>
        <a:bodyPr/>
        <a:lstStyle/>
        <a:p>
          <a:r>
            <a:rPr lang="en-US" b="1" dirty="0"/>
            <a:t>Dumitru Fornea </a:t>
          </a:r>
        </a:p>
      </dgm:t>
    </dgm:pt>
    <dgm:pt modelId="{F90FAB2C-F4D8-4CB2-8967-5281A741118F}" type="parTrans" cxnId="{E10FB4A2-F1E2-432E-B0A2-43C549759610}">
      <dgm:prSet/>
      <dgm:spPr/>
      <dgm:t>
        <a:bodyPr/>
        <a:lstStyle/>
        <a:p>
          <a:endParaRPr lang="en-US"/>
        </a:p>
      </dgm:t>
    </dgm:pt>
    <dgm:pt modelId="{C56CEAF3-0DA4-4B83-B9CB-B36A5C163549}" type="sibTrans" cxnId="{E10FB4A2-F1E2-432E-B0A2-43C549759610}">
      <dgm:prSet/>
      <dgm:spPr/>
      <dgm:t>
        <a:bodyPr/>
        <a:lstStyle/>
        <a:p>
          <a:endParaRPr lang="en-US"/>
        </a:p>
      </dgm:t>
    </dgm:pt>
    <dgm:pt modelId="{F44704B8-DC28-493D-8D0C-F8DCACCDCD9B}">
      <dgm:prSet/>
      <dgm:spPr/>
      <dgm:t>
        <a:bodyPr/>
        <a:lstStyle/>
        <a:p>
          <a:r>
            <a:rPr lang="en-US"/>
            <a:t>Member of the European Economic and Social Committee </a:t>
          </a:r>
        </a:p>
      </dgm:t>
    </dgm:pt>
    <dgm:pt modelId="{04F7B74A-A5C0-41F5-9FA6-A6BE4E9C119E}" type="parTrans" cxnId="{838A912C-A1F3-4B24-B0D6-1DC0C54AEB14}">
      <dgm:prSet/>
      <dgm:spPr/>
      <dgm:t>
        <a:bodyPr/>
        <a:lstStyle/>
        <a:p>
          <a:endParaRPr lang="en-US"/>
        </a:p>
      </dgm:t>
    </dgm:pt>
    <dgm:pt modelId="{1517824F-F76F-4FF7-989A-509533EEFD3C}" type="sibTrans" cxnId="{838A912C-A1F3-4B24-B0D6-1DC0C54AEB14}">
      <dgm:prSet/>
      <dgm:spPr/>
      <dgm:t>
        <a:bodyPr/>
        <a:lstStyle/>
        <a:p>
          <a:endParaRPr lang="en-US"/>
        </a:p>
      </dgm:t>
    </dgm:pt>
    <dgm:pt modelId="{E67C2FAE-9591-4083-84D5-34A7C973FD21}" type="pres">
      <dgm:prSet presAssocID="{E346A5CA-3C1B-4DA0-A9C7-62CCBAA18E22}" presName="linear" presStyleCnt="0">
        <dgm:presLayoutVars>
          <dgm:animLvl val="lvl"/>
          <dgm:resizeHandles val="exact"/>
        </dgm:presLayoutVars>
      </dgm:prSet>
      <dgm:spPr/>
    </dgm:pt>
    <dgm:pt modelId="{BF094BC4-F1E8-4730-BD1B-B0F4368D9904}" type="pres">
      <dgm:prSet presAssocID="{82AC5C38-FEB0-485D-928A-D3AC380C0BF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4729E9A-FC0E-47EC-9A72-00A59719EEDF}" type="pres">
      <dgm:prSet presAssocID="{4D5034A6-427E-4AAE-A09F-23C0E646590E}" presName="spacer" presStyleCnt="0"/>
      <dgm:spPr/>
    </dgm:pt>
    <dgm:pt modelId="{C51600ED-F54D-4D56-BC60-A624647EC1BD}" type="pres">
      <dgm:prSet presAssocID="{95213BB7-58C6-4253-A7E5-A3555FF6B4D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4BD5E8E-D6EA-4FF1-B7E6-36F555739626}" type="pres">
      <dgm:prSet presAssocID="{C56CEAF3-0DA4-4B83-B9CB-B36A5C163549}" presName="spacer" presStyleCnt="0"/>
      <dgm:spPr/>
    </dgm:pt>
    <dgm:pt modelId="{206FB45F-4A78-4017-AD61-8C7522B0AB68}" type="pres">
      <dgm:prSet presAssocID="{F44704B8-DC28-493D-8D0C-F8DCACCDCD9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EA21C1B-E076-4624-9368-CECC2C32D9DB}" type="presOf" srcId="{F44704B8-DC28-493D-8D0C-F8DCACCDCD9B}" destId="{206FB45F-4A78-4017-AD61-8C7522B0AB68}" srcOrd="0" destOrd="0" presId="urn:microsoft.com/office/officeart/2005/8/layout/vList2"/>
    <dgm:cxn modelId="{47680227-2FFB-4283-A55B-8C33F4B1E5D4}" type="presOf" srcId="{82AC5C38-FEB0-485D-928A-D3AC380C0BFD}" destId="{BF094BC4-F1E8-4730-BD1B-B0F4368D9904}" srcOrd="0" destOrd="0" presId="urn:microsoft.com/office/officeart/2005/8/layout/vList2"/>
    <dgm:cxn modelId="{021FBE27-591E-454A-8E85-A13AC9D9A68C}" type="presOf" srcId="{95213BB7-58C6-4253-A7E5-A3555FF6B4D1}" destId="{C51600ED-F54D-4D56-BC60-A624647EC1BD}" srcOrd="0" destOrd="0" presId="urn:microsoft.com/office/officeart/2005/8/layout/vList2"/>
    <dgm:cxn modelId="{838A912C-A1F3-4B24-B0D6-1DC0C54AEB14}" srcId="{E346A5CA-3C1B-4DA0-A9C7-62CCBAA18E22}" destId="{F44704B8-DC28-493D-8D0C-F8DCACCDCD9B}" srcOrd="2" destOrd="0" parTransId="{04F7B74A-A5C0-41F5-9FA6-A6BE4E9C119E}" sibTransId="{1517824F-F76F-4FF7-989A-509533EEFD3C}"/>
    <dgm:cxn modelId="{D59F6F46-C2CF-4694-8DDE-A39DE01F73DB}" srcId="{E346A5CA-3C1B-4DA0-A9C7-62CCBAA18E22}" destId="{82AC5C38-FEB0-485D-928A-D3AC380C0BFD}" srcOrd="0" destOrd="0" parTransId="{001A5D4F-0555-456D-B8F8-3632E7AF2B1E}" sibTransId="{4D5034A6-427E-4AAE-A09F-23C0E646590E}"/>
    <dgm:cxn modelId="{A6F8326B-B66B-46AA-860A-4B5641FC1657}" type="presOf" srcId="{E346A5CA-3C1B-4DA0-A9C7-62CCBAA18E22}" destId="{E67C2FAE-9591-4083-84D5-34A7C973FD21}" srcOrd="0" destOrd="0" presId="urn:microsoft.com/office/officeart/2005/8/layout/vList2"/>
    <dgm:cxn modelId="{E10FB4A2-F1E2-432E-B0A2-43C549759610}" srcId="{E346A5CA-3C1B-4DA0-A9C7-62CCBAA18E22}" destId="{95213BB7-58C6-4253-A7E5-A3555FF6B4D1}" srcOrd="1" destOrd="0" parTransId="{F90FAB2C-F4D8-4CB2-8967-5281A741118F}" sibTransId="{C56CEAF3-0DA4-4B83-B9CB-B36A5C163549}"/>
    <dgm:cxn modelId="{45990BC3-C7D3-4E06-92F2-981F1B31A770}" type="presParOf" srcId="{E67C2FAE-9591-4083-84D5-34A7C973FD21}" destId="{BF094BC4-F1E8-4730-BD1B-B0F4368D9904}" srcOrd="0" destOrd="0" presId="urn:microsoft.com/office/officeart/2005/8/layout/vList2"/>
    <dgm:cxn modelId="{1BF0D840-9659-47B3-852E-91C19F97E71A}" type="presParOf" srcId="{E67C2FAE-9591-4083-84D5-34A7C973FD21}" destId="{14729E9A-FC0E-47EC-9A72-00A59719EEDF}" srcOrd="1" destOrd="0" presId="urn:microsoft.com/office/officeart/2005/8/layout/vList2"/>
    <dgm:cxn modelId="{71480BDE-04E8-4FEF-BCF9-C15F49A49C7B}" type="presParOf" srcId="{E67C2FAE-9591-4083-84D5-34A7C973FD21}" destId="{C51600ED-F54D-4D56-BC60-A624647EC1BD}" srcOrd="2" destOrd="0" presId="urn:microsoft.com/office/officeart/2005/8/layout/vList2"/>
    <dgm:cxn modelId="{0A24BEFF-0466-419A-A990-B3B56A264484}" type="presParOf" srcId="{E67C2FAE-9591-4083-84D5-34A7C973FD21}" destId="{24BD5E8E-D6EA-4FF1-B7E6-36F555739626}" srcOrd="3" destOrd="0" presId="urn:microsoft.com/office/officeart/2005/8/layout/vList2"/>
    <dgm:cxn modelId="{5CB6257B-3C07-427F-ACEF-1350A2936D09}" type="presParOf" srcId="{E67C2FAE-9591-4083-84D5-34A7C973FD21}" destId="{206FB45F-4A78-4017-AD61-8C7522B0AB6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13FD5-9B8B-4FA0-AE54-66C3F2AFCACB}">
      <dsp:nvSpPr>
        <dsp:cNvPr id="0" name=""/>
        <dsp:cNvSpPr/>
      </dsp:nvSpPr>
      <dsp:spPr>
        <a:xfrm>
          <a:off x="0" y="26804"/>
          <a:ext cx="7188932" cy="12214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The European Institute of Innovation and Technology </a:t>
          </a:r>
        </a:p>
      </dsp:txBody>
      <dsp:txXfrm>
        <a:off x="59628" y="86432"/>
        <a:ext cx="7069676" cy="1102224"/>
      </dsp:txXfrm>
    </dsp:sp>
    <dsp:sp modelId="{791863A3-D1AE-4B2D-8138-8605AED96DC1}">
      <dsp:nvSpPr>
        <dsp:cNvPr id="0" name=""/>
        <dsp:cNvSpPr/>
      </dsp:nvSpPr>
      <dsp:spPr>
        <a:xfrm>
          <a:off x="0" y="1359573"/>
          <a:ext cx="7188932" cy="121510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The European Battery Alliance</a:t>
          </a:r>
        </a:p>
      </dsp:txBody>
      <dsp:txXfrm>
        <a:off x="59316" y="1418889"/>
        <a:ext cx="7070300" cy="1096471"/>
      </dsp:txXfrm>
    </dsp:sp>
    <dsp:sp modelId="{A1DAA65D-0D4F-4FFF-846C-EAA21F992350}">
      <dsp:nvSpPr>
        <dsp:cNvPr id="0" name=""/>
        <dsp:cNvSpPr/>
      </dsp:nvSpPr>
      <dsp:spPr>
        <a:xfrm>
          <a:off x="0" y="2657232"/>
          <a:ext cx="7188932" cy="12214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The European Raw Materials Alliance</a:t>
          </a:r>
        </a:p>
      </dsp:txBody>
      <dsp:txXfrm>
        <a:off x="59628" y="2716860"/>
        <a:ext cx="7069676" cy="1102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94BC4-F1E8-4730-BD1B-B0F4368D9904}">
      <dsp:nvSpPr>
        <dsp:cNvPr id="0" name=""/>
        <dsp:cNvSpPr/>
      </dsp:nvSpPr>
      <dsp:spPr>
        <a:xfrm>
          <a:off x="0" y="51248"/>
          <a:ext cx="5707565" cy="129155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Thank you and see you soon !</a:t>
          </a:r>
        </a:p>
      </dsp:txBody>
      <dsp:txXfrm>
        <a:off x="63048" y="114296"/>
        <a:ext cx="5581469" cy="1165456"/>
      </dsp:txXfrm>
    </dsp:sp>
    <dsp:sp modelId="{C51600ED-F54D-4D56-BC60-A624647EC1BD}">
      <dsp:nvSpPr>
        <dsp:cNvPr id="0" name=""/>
        <dsp:cNvSpPr/>
      </dsp:nvSpPr>
      <dsp:spPr>
        <a:xfrm>
          <a:off x="0" y="1432080"/>
          <a:ext cx="5707565" cy="129155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Dumitru Fornea </a:t>
          </a:r>
        </a:p>
      </dsp:txBody>
      <dsp:txXfrm>
        <a:off x="63048" y="1495128"/>
        <a:ext cx="5581469" cy="1165456"/>
      </dsp:txXfrm>
    </dsp:sp>
    <dsp:sp modelId="{206FB45F-4A78-4017-AD61-8C7522B0AB68}">
      <dsp:nvSpPr>
        <dsp:cNvPr id="0" name=""/>
        <dsp:cNvSpPr/>
      </dsp:nvSpPr>
      <dsp:spPr>
        <a:xfrm>
          <a:off x="0" y="2812912"/>
          <a:ext cx="5707565" cy="129155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Member of the European Economic and Social Committee </a:t>
          </a:r>
        </a:p>
      </dsp:txBody>
      <dsp:txXfrm>
        <a:off x="63048" y="2875960"/>
        <a:ext cx="5581469" cy="1165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91A79-E68C-4DDA-92D2-B4E427E11E66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64416-4F8C-4D44-800A-8C29DA058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84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4416-4F8C-4D44-800A-8C29DA0582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2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78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9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4ECD05-4E94-4A60-8FDA-700BF100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BCB0EB2-4067-418C-9465-9D4C7124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37999-41E7-446D-8C53-B904C3CE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Graphic 9">
              <a:extLst>
                <a:ext uri="{FF2B5EF4-FFF2-40B4-BE49-F238E27FC236}">
                  <a16:creationId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7CA96E-9DD9-4172-B63B-50DF43B5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31F99E9D-6528-47AC-B178-7032D0E1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5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1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2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1FBD0A-9F7B-4EBB-9982-B55F5F98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8CFF0B8-0BA9-4DD9-B7B2-0655DC84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B910E-9B87-4291-987B-6883212CB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8A8D14-28CA-4095-B2FA-E48B3150A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1D1F176A-19F1-4537-800D-210F29EC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25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BFA9BB-A51E-4D09-8602-5AD90104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A60257A1-779B-4048-BC0D-1EA579B5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4B5D0-AA24-4702-9C01-FC1A03E7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03BB88-350D-4DE0-BB34-870F64356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:a16="http://schemas.microsoft.com/office/drawing/2014/main" id="{4A8025C0-8995-4863-A847-7ED1F8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23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3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2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D9AFA4-EB8E-4091-A5E2-1B9D163A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F25018FE-FB44-4E2E-A181-B3476F3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C7CD4B-70DE-49E2-A336-B6F43F58F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7639D4-740A-4B71-8393-99CA375EB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3A5846DF-A106-4887-BE2C-DCD89DAA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20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3C1870-4E69-4DE7-BF2F-DE8A7881C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7439AB1C-A8A1-4745-9625-B18FE916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DDC4D-D9AA-48F8-BD10-2D20F146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D5B578-4971-4ADC-97D8-B9CEF52AA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50457195-385D-490A-91AB-30B969C6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9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6/20/2022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857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14" r:id="rId6"/>
    <p:sldLayoutId id="2147483819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usgs.gov/periodicals/mcs2021/mcs2021-rare-earths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4.jp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5.png"/><Relationship Id="rId9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Color Fill">
            <a:extLst>
              <a:ext uri="{FF2B5EF4-FFF2-40B4-BE49-F238E27FC236}">
                <a16:creationId xmlns:a16="http://schemas.microsoft.com/office/drawing/2014/main" id="{96AE4BD0-E2D6-4FE1-9295-59E338A45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5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7" y="-1"/>
            <a:ext cx="12195048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326A4-1682-460D-BB99-4724737C5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463" y="-959058"/>
            <a:ext cx="5239943" cy="2425337"/>
          </a:xfrm>
        </p:spPr>
        <p:txBody>
          <a:bodyPr>
            <a:normAutofit/>
          </a:bodyPr>
          <a:lstStyle/>
          <a:p>
            <a:r>
              <a:rPr lang="en-US" sz="4600" dirty="0"/>
              <a:t>CRITICAL </a:t>
            </a:r>
            <a:br>
              <a:rPr lang="en-US" sz="4600" dirty="0"/>
            </a:br>
            <a:r>
              <a:rPr lang="en-US" sz="4600" dirty="0"/>
              <a:t>RAW 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FAE014-D261-4710-8A23-15856DCDE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63" y="2284679"/>
            <a:ext cx="3748283" cy="2248434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+mj-lt"/>
                <a:ea typeface="Roboto" panose="02000000000000000000" pitchFamily="2" charset="0"/>
              </a:rPr>
              <a:t>Securing EU's open strategic autonomy the essential role of critical raw materials in the green and digital transition of EU industrial ecosystems</a:t>
            </a:r>
          </a:p>
        </p:txBody>
      </p:sp>
      <p:pic>
        <p:nvPicPr>
          <p:cNvPr id="76" name="Picture 3" descr="Multicolored smoke gradient">
            <a:extLst>
              <a:ext uri="{FF2B5EF4-FFF2-40B4-BE49-F238E27FC236}">
                <a16:creationId xmlns:a16="http://schemas.microsoft.com/office/drawing/2014/main" id="{1EBE27A0-691B-4DE6-BD77-47DA18E55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8" r="10801" b="-1"/>
          <a:stretch/>
        </p:blipFill>
        <p:spPr>
          <a:xfrm>
            <a:off x="3957208" y="10"/>
            <a:ext cx="8234792" cy="6857990"/>
          </a:xfrm>
          <a:custGeom>
            <a:avLst/>
            <a:gdLst/>
            <a:ahLst/>
            <a:cxnLst/>
            <a:rect l="l" t="t" r="r" b="b"/>
            <a:pathLst>
              <a:path w="8234792" h="6821666">
                <a:moveTo>
                  <a:pt x="2322410" y="0"/>
                </a:moveTo>
                <a:lnTo>
                  <a:pt x="8234792" y="0"/>
                </a:lnTo>
                <a:lnTo>
                  <a:pt x="8234792" y="4503719"/>
                </a:lnTo>
                <a:lnTo>
                  <a:pt x="8215888" y="4629599"/>
                </a:lnTo>
                <a:cubicBezTo>
                  <a:pt x="8049795" y="5454493"/>
                  <a:pt x="7647096" y="6191792"/>
                  <a:pt x="7082996" y="6765066"/>
                </a:cubicBezTo>
                <a:lnTo>
                  <a:pt x="7021717" y="6821666"/>
                </a:lnTo>
                <a:lnTo>
                  <a:pt x="0" y="6821666"/>
                </a:lnTo>
                <a:lnTo>
                  <a:pt x="0" y="3790727"/>
                </a:lnTo>
                <a:cubicBezTo>
                  <a:pt x="0" y="2186928"/>
                  <a:pt x="879517" y="791919"/>
                  <a:pt x="2175128" y="76659"/>
                </a:cubicBezTo>
                <a:close/>
              </a:path>
            </a:pathLst>
          </a:custGeom>
        </p:spPr>
      </p:pic>
      <p:sp>
        <p:nvSpPr>
          <p:cNvPr id="89" name="Subtitle 2">
            <a:extLst>
              <a:ext uri="{FF2B5EF4-FFF2-40B4-BE49-F238E27FC236}">
                <a16:creationId xmlns:a16="http://schemas.microsoft.com/office/drawing/2014/main" id="{C110B4CA-25EA-47B8-891A-38998AF26D8E}"/>
              </a:ext>
            </a:extLst>
          </p:cNvPr>
          <p:cNvSpPr txBox="1">
            <a:spLocks/>
          </p:cNvSpPr>
          <p:nvPr/>
        </p:nvSpPr>
        <p:spPr>
          <a:xfrm>
            <a:off x="6935173" y="900221"/>
            <a:ext cx="4273578" cy="5660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Brussels, 21 June 2022</a:t>
            </a:r>
          </a:p>
        </p:txBody>
      </p:sp>
      <p:sp>
        <p:nvSpPr>
          <p:cNvPr id="90" name="Subtitle 2">
            <a:extLst>
              <a:ext uri="{FF2B5EF4-FFF2-40B4-BE49-F238E27FC236}">
                <a16:creationId xmlns:a16="http://schemas.microsoft.com/office/drawing/2014/main" id="{1D49D46E-ADF1-43CD-8818-F12AD11D2521}"/>
              </a:ext>
            </a:extLst>
          </p:cNvPr>
          <p:cNvSpPr txBox="1">
            <a:spLocks/>
          </p:cNvSpPr>
          <p:nvPr/>
        </p:nvSpPr>
        <p:spPr>
          <a:xfrm>
            <a:off x="150959" y="5042345"/>
            <a:ext cx="3961566" cy="1209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Dumitru Fornea</a:t>
            </a:r>
          </a:p>
          <a:p>
            <a:r>
              <a:rPr lang="en-US" dirty="0"/>
              <a:t>Member of EESC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EAF181-457F-B56C-291E-388B4E106570}"/>
              </a:ext>
            </a:extLst>
          </p:cNvPr>
          <p:cNvSpPr txBox="1"/>
          <p:nvPr/>
        </p:nvSpPr>
        <p:spPr>
          <a:xfrm>
            <a:off x="6197413" y="307937"/>
            <a:ext cx="5239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4th EUROPEAN ENGINEERS DAY 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A23C8BFB-7B1A-BDA2-CEC7-D7BA71462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85" y="5588038"/>
            <a:ext cx="2391366" cy="1268801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EF8D2705-30C6-5962-F97B-DD69DAB0B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57" y="5852132"/>
            <a:ext cx="2462134" cy="75074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F322F0A-C021-224A-82E5-4CF2FCA5AE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53" y="5866223"/>
            <a:ext cx="1997268" cy="83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07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9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1" name="Group 13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32" name="Oval 14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33" name="Freeform: Shape 15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4" name="Freeform: Shape 16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5" name="Freeform: Shape 17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37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A close-up of a fossil&#10;&#10;Description automatically generated with low confidence">
            <a:extLst>
              <a:ext uri="{FF2B5EF4-FFF2-40B4-BE49-F238E27FC236}">
                <a16:creationId xmlns:a16="http://schemas.microsoft.com/office/drawing/2014/main" id="{7DADC831-3961-4617-A948-7CE2F6DCC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l="8467" r="-1" b="-1"/>
          <a:stretch/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70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Background Fill">
            <a:extLst>
              <a:ext uri="{FF2B5EF4-FFF2-40B4-BE49-F238E27FC236}">
                <a16:creationId xmlns:a16="http://schemas.microsoft.com/office/drawing/2014/main" id="{973CFC7D-374D-4D67-8994-8DA9D4E23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Color Fill">
            <a:extLst>
              <a:ext uri="{FF2B5EF4-FFF2-40B4-BE49-F238E27FC236}">
                <a16:creationId xmlns:a16="http://schemas.microsoft.com/office/drawing/2014/main" id="{8F7FA731-5B6E-499C-926D-C2D2D4946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86AF8CF-633E-412E-96E3-67B7B9632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D7166A1-C3C1-4FC8-BE48-DE359B61F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0" name="Graphic 9">
              <a:extLst>
                <a:ext uri="{FF2B5EF4-FFF2-40B4-BE49-F238E27FC236}">
                  <a16:creationId xmlns:a16="http://schemas.microsoft.com/office/drawing/2014/main" id="{3557B6F1-5BA8-43C0-9951-35E8513BF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5FA9AA9-0E23-474D-97B8-2998484A9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4CDFD59-E3B8-4EC9-AB9D-EE34EB128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53" name="Graphic 9">
              <a:extLst>
                <a:ext uri="{FF2B5EF4-FFF2-40B4-BE49-F238E27FC236}">
                  <a16:creationId xmlns:a16="http://schemas.microsoft.com/office/drawing/2014/main" id="{F1A280C6-1700-4098-9578-CD91F8EFB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Graphic 9">
              <a:extLst>
                <a:ext uri="{FF2B5EF4-FFF2-40B4-BE49-F238E27FC236}">
                  <a16:creationId xmlns:a16="http://schemas.microsoft.com/office/drawing/2014/main" id="{8FAF8CC6-F036-444B-AEB8-DF82B64BA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56" name="Texture">
            <a:extLst>
              <a:ext uri="{FF2B5EF4-FFF2-40B4-BE49-F238E27FC236}">
                <a16:creationId xmlns:a16="http://schemas.microsoft.com/office/drawing/2014/main" id="{8592B821-10D5-48C0-8022-A904844B7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409D80-93EC-4EA3-A356-DA3FEC4B97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2328493"/>
              </p:ext>
            </p:extLst>
          </p:nvPr>
        </p:nvGraphicFramePr>
        <p:xfrm>
          <a:off x="666144" y="18940"/>
          <a:ext cx="9505193" cy="6469728"/>
        </p:xfrm>
        <a:graphic>
          <a:graphicData uri="http://schemas.openxmlformats.org/drawingml/2006/table">
            <a:tbl>
              <a:tblPr firstRow="1" bandRow="1"/>
              <a:tblGrid>
                <a:gridCol w="2370277">
                  <a:extLst>
                    <a:ext uri="{9D8B030D-6E8A-4147-A177-3AD203B41FA5}">
                      <a16:colId xmlns:a16="http://schemas.microsoft.com/office/drawing/2014/main" val="2748749825"/>
                    </a:ext>
                  </a:extLst>
                </a:gridCol>
                <a:gridCol w="2943945">
                  <a:extLst>
                    <a:ext uri="{9D8B030D-6E8A-4147-A177-3AD203B41FA5}">
                      <a16:colId xmlns:a16="http://schemas.microsoft.com/office/drawing/2014/main" val="124776708"/>
                    </a:ext>
                  </a:extLst>
                </a:gridCol>
                <a:gridCol w="2125734">
                  <a:extLst>
                    <a:ext uri="{9D8B030D-6E8A-4147-A177-3AD203B41FA5}">
                      <a16:colId xmlns:a16="http://schemas.microsoft.com/office/drawing/2014/main" val="2511712713"/>
                    </a:ext>
                  </a:extLst>
                </a:gridCol>
                <a:gridCol w="2065237">
                  <a:extLst>
                    <a:ext uri="{9D8B030D-6E8A-4147-A177-3AD203B41FA5}">
                      <a16:colId xmlns:a16="http://schemas.microsoft.com/office/drawing/2014/main" val="2439321151"/>
                    </a:ext>
                  </a:extLst>
                </a:gridCol>
              </a:tblGrid>
              <a:tr h="647296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66" marR="46366" marT="18848" marB="18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F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Mine Production 2020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66" marR="46366" marT="18848" marB="18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F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Reserves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66" marR="46366" marT="18848" marB="18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F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of Total Reserves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66" marR="46366" marT="18848" marB="188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610655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China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140,000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44,000,000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38.0%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009113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Vietnam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22,000,000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19.0%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765465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Brazil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21,000,000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18.1%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264168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Russia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12,000,000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10.4%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663507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India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6,900,000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6.0%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164228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Australia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4,100,000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3.5%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629046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United States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38,000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1,500,000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1.3%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021314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Greenland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1,500,000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1.3%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754834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Tanzania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890,000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0.8%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873400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Canada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830,000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0.7%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369138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South Africa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790,000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0.7%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808492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Countries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310,000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819090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Burma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30,000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400037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Madagascar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658565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Thailand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2,000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190504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Burundi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46366" marR="46366" marT="18848" marB="188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606670"/>
                  </a:ext>
                </a:extLst>
              </a:tr>
              <a:tr h="342496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World Total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66" marR="46366" marT="18848" marB="18848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F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243,300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66" marR="46366" marT="18848" marB="18848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F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115,820,000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66" marR="46366" marT="18848" marB="18848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F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66" marR="46366" marT="18848" marB="18848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15301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CF24DC3D-9EA4-437F-AD55-A099856D89B4}"/>
              </a:ext>
            </a:extLst>
          </p:cNvPr>
          <p:cNvSpPr txBox="1"/>
          <p:nvPr/>
        </p:nvSpPr>
        <p:spPr>
          <a:xfrm>
            <a:off x="-3048" y="6488668"/>
            <a:ext cx="59388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Noto Serif" panose="020B0604020202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Data: </a:t>
            </a:r>
            <a:r>
              <a:rPr lang="en-US" sz="1600" b="1" u="none" strike="noStrike" dirty="0">
                <a:effectLst/>
                <a:latin typeface="Noto Serif" panose="020B0604020202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United States Geological Society (USGS)</a:t>
            </a:r>
            <a:endParaRPr lang="en-US" sz="16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5BCEC8-C49F-4B7B-B392-3AD9B6D02A2F}"/>
              </a:ext>
            </a:extLst>
          </p:cNvPr>
          <p:cNvSpPr txBox="1"/>
          <p:nvPr/>
        </p:nvSpPr>
        <p:spPr>
          <a:xfrm>
            <a:off x="10250054" y="5550916"/>
            <a:ext cx="18847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Noto Serif" panose="02020600060500020200" pitchFamily="18" charset="0"/>
              </a:rPr>
              <a:t>Rare Earths Production and Reserves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46258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39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7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8" name="Group 43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99" name="Oval 44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00" name="Freeform: Shape 45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01" name="Freeform: Shape 46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02" name="Freeform: Shape 47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03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04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6BA5830-DBCF-46B8-BD05-EB06BEF5C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l="5036" r="9652" b="1"/>
          <a:stretch/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  <p:sp>
        <p:nvSpPr>
          <p:cNvPr id="86" name="Title 1">
            <a:extLst>
              <a:ext uri="{FF2B5EF4-FFF2-40B4-BE49-F238E27FC236}">
                <a16:creationId xmlns:a16="http://schemas.microsoft.com/office/drawing/2014/main" id="{9E0AF501-55A7-45F8-A7BC-DE88C4418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0" y="50443"/>
            <a:ext cx="5760720" cy="5783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i="1" dirty="0"/>
              <a:t>Kolwezi Mining Region - DRC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C20087-C3DC-4BBD-9F3B-4253B32B4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732" y="-13540"/>
            <a:ext cx="4159220" cy="35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39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21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7FA23-6667-47F1-9872-0788AF451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l="9434" r="2143" b="-1"/>
          <a:stretch/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02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Color Fill">
            <a:extLst>
              <a:ext uri="{FF2B5EF4-FFF2-40B4-BE49-F238E27FC236}">
                <a16:creationId xmlns:a16="http://schemas.microsoft.com/office/drawing/2014/main" id="{3FFB0B4B-B126-43E0-A25C-BA5634332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6404A68-5931-43D8-B2F1-B632DAC4E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49180" y="-1190"/>
            <a:ext cx="4263283" cy="6859191"/>
            <a:chOff x="7649180" y="-1190"/>
            <a:chExt cx="4263283" cy="6859191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1A39B074-6320-47A6-B37F-11F5C092F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02463" y="453951"/>
              <a:ext cx="608046" cy="6080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4" name="Graphic 18">
              <a:extLst>
                <a:ext uri="{FF2B5EF4-FFF2-40B4-BE49-F238E27FC236}">
                  <a16:creationId xmlns:a16="http://schemas.microsoft.com/office/drawing/2014/main" id="{BC943D3E-EE8F-41E2-BAE3-C16E786F9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49180" y="4581409"/>
              <a:ext cx="856614" cy="1305524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61372153-F8F4-4C78-9183-AB99ED32D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66922" y="5224794"/>
              <a:ext cx="439469" cy="4394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C53F320-7F87-42E2-826D-DCA61223C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9791" y="-1190"/>
              <a:ext cx="3522672" cy="1501977"/>
            </a:xfrm>
            <a:custGeom>
              <a:avLst/>
              <a:gdLst>
                <a:gd name="connsiteX0" fmla="*/ 0 w 3597981"/>
                <a:gd name="connsiteY0" fmla="*/ 0 h 1501977"/>
                <a:gd name="connsiteX1" fmla="*/ 3597981 w 3597981"/>
                <a:gd name="connsiteY1" fmla="*/ 0 h 1501977"/>
                <a:gd name="connsiteX2" fmla="*/ 3590068 w 3597981"/>
                <a:gd name="connsiteY2" fmla="*/ 51850 h 1501977"/>
                <a:gd name="connsiteX3" fmla="*/ 1810819 w 3597981"/>
                <a:gd name="connsiteY3" fmla="*/ 1501977 h 1501977"/>
                <a:gd name="connsiteX4" fmla="*/ 0 w 3597981"/>
                <a:gd name="connsiteY4" fmla="*/ 1501977 h 1501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7981" h="1501977">
                  <a:moveTo>
                    <a:pt x="0" y="0"/>
                  </a:moveTo>
                  <a:lnTo>
                    <a:pt x="3597981" y="0"/>
                  </a:lnTo>
                  <a:lnTo>
                    <a:pt x="3590068" y="51850"/>
                  </a:lnTo>
                  <a:cubicBezTo>
                    <a:pt x="3420721" y="879443"/>
                    <a:pt x="2688479" y="1501977"/>
                    <a:pt x="1810819" y="1501977"/>
                  </a:cubicBezTo>
                  <a:lnTo>
                    <a:pt x="0" y="1501977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73C35A-A029-4C6C-BECB-D73FCEC2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88140" y="5358010"/>
              <a:ext cx="3597678" cy="1499991"/>
            </a:xfrm>
            <a:custGeom>
              <a:avLst/>
              <a:gdLst>
                <a:gd name="connsiteX0" fmla="*/ 1786859 w 3597678"/>
                <a:gd name="connsiteY0" fmla="*/ 0 h 1499991"/>
                <a:gd name="connsiteX1" fmla="*/ 3597678 w 3597678"/>
                <a:gd name="connsiteY1" fmla="*/ 0 h 1499991"/>
                <a:gd name="connsiteX2" fmla="*/ 3597678 w 3597678"/>
                <a:gd name="connsiteY2" fmla="*/ 1499991 h 1499991"/>
                <a:gd name="connsiteX3" fmla="*/ 0 w 3597678"/>
                <a:gd name="connsiteY3" fmla="*/ 1499991 h 1499991"/>
                <a:gd name="connsiteX4" fmla="*/ 7610 w 3597678"/>
                <a:gd name="connsiteY4" fmla="*/ 1450127 h 1499991"/>
                <a:gd name="connsiteX5" fmla="*/ 1786859 w 3597678"/>
                <a:gd name="connsiteY5" fmla="*/ 0 h 149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97678" h="1499991">
                  <a:moveTo>
                    <a:pt x="1786859" y="0"/>
                  </a:moveTo>
                  <a:lnTo>
                    <a:pt x="3597678" y="0"/>
                  </a:lnTo>
                  <a:lnTo>
                    <a:pt x="3597678" y="1499991"/>
                  </a:lnTo>
                  <a:lnTo>
                    <a:pt x="0" y="1499991"/>
                  </a:lnTo>
                  <a:lnTo>
                    <a:pt x="7610" y="1450127"/>
                  </a:lnTo>
                  <a:cubicBezTo>
                    <a:pt x="176957" y="622534"/>
                    <a:pt x="909198" y="0"/>
                    <a:pt x="178685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Graphic 9">
              <a:extLst>
                <a:ext uri="{FF2B5EF4-FFF2-40B4-BE49-F238E27FC236}">
                  <a16:creationId xmlns:a16="http://schemas.microsoft.com/office/drawing/2014/main" id="{1F17AF78-D785-4C1C-B823-1B0A9F422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9791" y="1693710"/>
              <a:ext cx="3496027" cy="349602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F7F7F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0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891F9-7C36-47AC-875F-DE49A016A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58952"/>
            <a:ext cx="7629457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eaLnBrk="1" hangingPunct="1">
              <a:spcAft>
                <a:spcPts val="600"/>
              </a:spcAft>
            </a:pPr>
            <a:r>
              <a:rPr lang="en-US" sz="3600" b="1" dirty="0">
                <a:ea typeface="+mj-ea"/>
              </a:rPr>
              <a:t>EU ACTIONS ON RAW MATERIALS</a:t>
            </a:r>
            <a:br>
              <a:rPr lang="en-US" sz="2800" b="1" dirty="0">
                <a:ea typeface="+mj-ea"/>
              </a:rPr>
            </a:br>
            <a:r>
              <a:rPr lang="en-US" sz="2800" dirty="0"/>
              <a:t> </a:t>
            </a:r>
          </a:p>
        </p:txBody>
      </p:sp>
      <p:pic>
        <p:nvPicPr>
          <p:cNvPr id="5" name="Content Placeholder 4" descr="Logo&#10;&#10;Description automatically generated with medium confidence">
            <a:extLst>
              <a:ext uri="{FF2B5EF4-FFF2-40B4-BE49-F238E27FC236}">
                <a16:creationId xmlns:a16="http://schemas.microsoft.com/office/drawing/2014/main" id="{7452CCA1-4626-4421-B0FE-89A191A1D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228" y="3080944"/>
            <a:ext cx="2396444" cy="636817"/>
          </a:xfrm>
          <a:prstGeom prst="rect">
            <a:avLst/>
          </a:prstGeom>
        </p:spPr>
      </p:pic>
      <p:graphicFrame>
        <p:nvGraphicFramePr>
          <p:cNvPr id="66" name="Content Placeholder 2">
            <a:extLst>
              <a:ext uri="{FF2B5EF4-FFF2-40B4-BE49-F238E27FC236}">
                <a16:creationId xmlns:a16="http://schemas.microsoft.com/office/drawing/2014/main" id="{3ED738AF-541D-4B3E-B339-21F31434C4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019810"/>
              </p:ext>
            </p:extLst>
          </p:nvPr>
        </p:nvGraphicFramePr>
        <p:xfrm>
          <a:off x="457200" y="2286000"/>
          <a:ext cx="7188932" cy="387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10358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21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A7E347D-B32A-4759-B7FF-FD25A9AEE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48" y="-17141"/>
            <a:ext cx="12188952" cy="6875141"/>
          </a:xfrm>
          <a:custGeom>
            <a:avLst/>
            <a:gdLst>
              <a:gd name="connsiteX0" fmla="*/ 1488154 w 12188952"/>
              <a:gd name="connsiteY0" fmla="*/ 3508108 h 6875141"/>
              <a:gd name="connsiteX1" fmla="*/ 1292116 w 12188952"/>
              <a:gd name="connsiteY1" fmla="*/ 3704145 h 6875141"/>
              <a:gd name="connsiteX2" fmla="*/ 1488154 w 12188952"/>
              <a:gd name="connsiteY2" fmla="*/ 3900182 h 6875141"/>
              <a:gd name="connsiteX3" fmla="*/ 1684192 w 12188952"/>
              <a:gd name="connsiteY3" fmla="*/ 3704145 h 6875141"/>
              <a:gd name="connsiteX4" fmla="*/ 1488154 w 12188952"/>
              <a:gd name="connsiteY4" fmla="*/ 3508108 h 6875141"/>
              <a:gd name="connsiteX5" fmla="*/ 12188951 w 12188952"/>
              <a:gd name="connsiteY5" fmla="*/ 3213837 h 6875141"/>
              <a:gd name="connsiteX6" fmla="*/ 11900948 w 12188952"/>
              <a:gd name="connsiteY6" fmla="*/ 3213837 h 6875141"/>
              <a:gd name="connsiteX7" fmla="*/ 10063117 w 12188952"/>
              <a:gd name="connsiteY7" fmla="*/ 5051668 h 6875141"/>
              <a:gd name="connsiteX8" fmla="*/ 10063117 w 12188952"/>
              <a:gd name="connsiteY8" fmla="*/ 6875141 h 6875141"/>
              <a:gd name="connsiteX9" fmla="*/ 12073153 w 12188952"/>
              <a:gd name="connsiteY9" fmla="*/ 6875141 h 6875141"/>
              <a:gd name="connsiteX10" fmla="*/ 12083467 w 12188952"/>
              <a:gd name="connsiteY10" fmla="*/ 6874620 h 6875141"/>
              <a:gd name="connsiteX11" fmla="*/ 12188951 w 12188952"/>
              <a:gd name="connsiteY11" fmla="*/ 6858522 h 6875141"/>
              <a:gd name="connsiteX12" fmla="*/ 12188951 w 12188952"/>
              <a:gd name="connsiteY12" fmla="*/ 6280730 h 6875141"/>
              <a:gd name="connsiteX13" fmla="*/ 12188952 w 12188952"/>
              <a:gd name="connsiteY13" fmla="*/ 6280729 h 6875141"/>
              <a:gd name="connsiteX14" fmla="*/ 12188952 w 12188952"/>
              <a:gd name="connsiteY14" fmla="*/ 3832194 h 6875141"/>
              <a:gd name="connsiteX15" fmla="*/ 12188951 w 12188952"/>
              <a:gd name="connsiteY15" fmla="*/ 3832194 h 6875141"/>
              <a:gd name="connsiteX16" fmla="*/ 0 w 12188952"/>
              <a:gd name="connsiteY16" fmla="*/ 2798382 h 6875141"/>
              <a:gd name="connsiteX17" fmla="*/ 0 w 12188952"/>
              <a:gd name="connsiteY17" fmla="*/ 4217834 h 6875141"/>
              <a:gd name="connsiteX18" fmla="*/ 10291 w 12188952"/>
              <a:gd name="connsiteY18" fmla="*/ 4210345 h 6875141"/>
              <a:gd name="connsiteX19" fmla="*/ 460407 w 12188952"/>
              <a:gd name="connsiteY19" fmla="*/ 3508108 h 6875141"/>
              <a:gd name="connsiteX20" fmla="*/ 10291 w 12188952"/>
              <a:gd name="connsiteY20" fmla="*/ 2805871 h 6875141"/>
              <a:gd name="connsiteX21" fmla="*/ 11563230 w 12188952"/>
              <a:gd name="connsiteY21" fmla="*/ 603215 h 6875141"/>
              <a:gd name="connsiteX22" fmla="*/ 11381044 w 12188952"/>
              <a:gd name="connsiteY22" fmla="*/ 620944 h 6875141"/>
              <a:gd name="connsiteX23" fmla="*/ 11546600 w 12188952"/>
              <a:gd name="connsiteY23" fmla="*/ 1418331 h 6875141"/>
              <a:gd name="connsiteX24" fmla="*/ 12161801 w 12188952"/>
              <a:gd name="connsiteY24" fmla="*/ 1601617 h 6875141"/>
              <a:gd name="connsiteX25" fmla="*/ 12185891 w 12188952"/>
              <a:gd name="connsiteY25" fmla="*/ 1600043 h 6875141"/>
              <a:gd name="connsiteX26" fmla="*/ 12185891 w 12188952"/>
              <a:gd name="connsiteY26" fmla="*/ 795119 h 6875141"/>
              <a:gd name="connsiteX27" fmla="*/ 12178431 w 12188952"/>
              <a:gd name="connsiteY27" fmla="*/ 786500 h 6875141"/>
              <a:gd name="connsiteX28" fmla="*/ 11563230 w 12188952"/>
              <a:gd name="connsiteY28" fmla="*/ 603215 h 6875141"/>
              <a:gd name="connsiteX29" fmla="*/ 1368216 w 12188952"/>
              <a:gd name="connsiteY29" fmla="*/ 0 h 6875141"/>
              <a:gd name="connsiteX30" fmla="*/ 0 w 12188952"/>
              <a:gd name="connsiteY30" fmla="*/ 0 h 6875141"/>
              <a:gd name="connsiteX31" fmla="*/ 0 w 12188952"/>
              <a:gd name="connsiteY31" fmla="*/ 1368215 h 6875141"/>
              <a:gd name="connsiteX32" fmla="*/ 1372241 w 12188952"/>
              <a:gd name="connsiteY32" fmla="*/ 2740456 h 6875141"/>
              <a:gd name="connsiteX33" fmla="*/ 2740456 w 12188952"/>
              <a:gd name="connsiteY33" fmla="*/ 2740456 h 6875141"/>
              <a:gd name="connsiteX34" fmla="*/ 2740456 w 12188952"/>
              <a:gd name="connsiteY34" fmla="*/ 1372240 h 6875141"/>
              <a:gd name="connsiteX35" fmla="*/ 1368216 w 12188952"/>
              <a:gd name="connsiteY35" fmla="*/ 0 h 687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188952" h="6875141">
                <a:moveTo>
                  <a:pt x="1488154" y="3508108"/>
                </a:moveTo>
                <a:cubicBezTo>
                  <a:pt x="1379885" y="3508108"/>
                  <a:pt x="1292116" y="3595877"/>
                  <a:pt x="1292116" y="3704145"/>
                </a:cubicBezTo>
                <a:cubicBezTo>
                  <a:pt x="1292116" y="3812413"/>
                  <a:pt x="1379885" y="3900182"/>
                  <a:pt x="1488154" y="3900182"/>
                </a:cubicBezTo>
                <a:cubicBezTo>
                  <a:pt x="1596423" y="3900182"/>
                  <a:pt x="1684192" y="3812413"/>
                  <a:pt x="1684192" y="3704145"/>
                </a:cubicBezTo>
                <a:cubicBezTo>
                  <a:pt x="1684192" y="3595877"/>
                  <a:pt x="1596423" y="3508108"/>
                  <a:pt x="1488154" y="3508108"/>
                </a:cubicBezTo>
                <a:close/>
                <a:moveTo>
                  <a:pt x="12188951" y="3213837"/>
                </a:moveTo>
                <a:lnTo>
                  <a:pt x="11900948" y="3213837"/>
                </a:lnTo>
                <a:cubicBezTo>
                  <a:pt x="10885931" y="3213837"/>
                  <a:pt x="10063117" y="4036651"/>
                  <a:pt x="10063117" y="5051668"/>
                </a:cubicBezTo>
                <a:lnTo>
                  <a:pt x="10063117" y="6875141"/>
                </a:lnTo>
                <a:lnTo>
                  <a:pt x="12073153" y="6875141"/>
                </a:lnTo>
                <a:lnTo>
                  <a:pt x="12083467" y="6874620"/>
                </a:lnTo>
                <a:lnTo>
                  <a:pt x="12188951" y="6858522"/>
                </a:lnTo>
                <a:lnTo>
                  <a:pt x="12188951" y="6280730"/>
                </a:lnTo>
                <a:lnTo>
                  <a:pt x="12188952" y="6280729"/>
                </a:lnTo>
                <a:lnTo>
                  <a:pt x="12188952" y="3832194"/>
                </a:lnTo>
                <a:lnTo>
                  <a:pt x="12188951" y="3832194"/>
                </a:lnTo>
                <a:close/>
                <a:moveTo>
                  <a:pt x="0" y="2798382"/>
                </a:moveTo>
                <a:lnTo>
                  <a:pt x="0" y="4217834"/>
                </a:lnTo>
                <a:lnTo>
                  <a:pt x="10291" y="4210345"/>
                </a:lnTo>
                <a:cubicBezTo>
                  <a:pt x="100314" y="4143505"/>
                  <a:pt x="460407" y="3854496"/>
                  <a:pt x="460407" y="3508108"/>
                </a:cubicBezTo>
                <a:cubicBezTo>
                  <a:pt x="460407" y="3161721"/>
                  <a:pt x="100314" y="2872711"/>
                  <a:pt x="10291" y="2805871"/>
                </a:cubicBezTo>
                <a:close/>
                <a:moveTo>
                  <a:pt x="11563230" y="603215"/>
                </a:moveTo>
                <a:cubicBezTo>
                  <a:pt x="11455784" y="606833"/>
                  <a:pt x="11381044" y="620944"/>
                  <a:pt x="11381044" y="620944"/>
                </a:cubicBezTo>
                <a:cubicBezTo>
                  <a:pt x="11381044" y="620944"/>
                  <a:pt x="11280695" y="1152426"/>
                  <a:pt x="11546600" y="1418331"/>
                </a:cubicBezTo>
                <a:cubicBezTo>
                  <a:pt x="11712792" y="1584523"/>
                  <a:pt x="11982723" y="1607645"/>
                  <a:pt x="12161801" y="1601617"/>
                </a:cubicBezTo>
                <a:lnTo>
                  <a:pt x="12185891" y="1600043"/>
                </a:lnTo>
                <a:lnTo>
                  <a:pt x="12185891" y="795119"/>
                </a:lnTo>
                <a:lnTo>
                  <a:pt x="12178431" y="786500"/>
                </a:lnTo>
                <a:cubicBezTo>
                  <a:pt x="12012240" y="620309"/>
                  <a:pt x="11742309" y="597187"/>
                  <a:pt x="11563230" y="603215"/>
                </a:cubicBezTo>
                <a:close/>
                <a:moveTo>
                  <a:pt x="1368216" y="0"/>
                </a:moveTo>
                <a:lnTo>
                  <a:pt x="0" y="0"/>
                </a:lnTo>
                <a:lnTo>
                  <a:pt x="0" y="1368215"/>
                </a:lnTo>
                <a:cubicBezTo>
                  <a:pt x="0" y="2126091"/>
                  <a:pt x="614365" y="2740456"/>
                  <a:pt x="1372241" y="2740456"/>
                </a:cubicBezTo>
                <a:lnTo>
                  <a:pt x="2740456" y="2740456"/>
                </a:lnTo>
                <a:lnTo>
                  <a:pt x="2740456" y="1372240"/>
                </a:lnTo>
                <a:cubicBezTo>
                  <a:pt x="2740456" y="614365"/>
                  <a:pt x="2126092" y="0"/>
                  <a:pt x="1368216" y="0"/>
                </a:cubicBezTo>
                <a:close/>
              </a:path>
            </a:pathLst>
          </a:cu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5" name="Background Fill">
            <a:extLst>
              <a:ext uri="{FF2B5EF4-FFF2-40B4-BE49-F238E27FC236}">
                <a16:creationId xmlns:a16="http://schemas.microsoft.com/office/drawing/2014/main" id="{681F9FCB-1E38-43E9-8567-6292F484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EA8EC91-53C2-47B2-8300-56D07E154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" r="1484" b="1"/>
          <a:stretch/>
        </p:blipFill>
        <p:spPr>
          <a:xfrm>
            <a:off x="3059" y="10"/>
            <a:ext cx="12188941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D029D64-BBDD-43FA-92CF-C6BF51514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56521-489D-4595-8C3D-56D4EE18A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116" y="0"/>
            <a:ext cx="8014720" cy="8945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</a:rPr>
              <a:t>Raw Materials Diplomacy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A010B0-A5DE-4DFD-BBB1-9EDEE8CDC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2FA77C6-9C21-431A-B940-204336569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Graphic 9">
              <a:extLst>
                <a:ext uri="{FF2B5EF4-FFF2-40B4-BE49-F238E27FC236}">
                  <a16:creationId xmlns:a16="http://schemas.microsoft.com/office/drawing/2014/main" id="{E918F86E-B643-4836-AF37-1073CD08B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542022D-DC97-4C44-B015-9B3376196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8DC4D37-F593-4E99-8A42-D21D444FB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BE23B32A-AE34-4068-9D96-4D94023C7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27459E57-6D6D-46CA-8006-2E6E0C70E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25605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11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8" name="Group 15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49" name="Oval 16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50" name="Freeform: Shape 17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51" name="Freeform: Shape 18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52" name="Freeform: Shape 19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53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54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55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Color Fill">
            <a:extLst>
              <a:ext uri="{FF2B5EF4-FFF2-40B4-BE49-F238E27FC236}">
                <a16:creationId xmlns:a16="http://schemas.microsoft.com/office/drawing/2014/main" id="{8BECD55C-E611-4BCD-B45E-BF01D6234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Graphic 9">
            <a:extLst>
              <a:ext uri="{FF2B5EF4-FFF2-40B4-BE49-F238E27FC236}">
                <a16:creationId xmlns:a16="http://schemas.microsoft.com/office/drawing/2014/main" id="{1B8F0E52-7B96-44E2-BC48-F2D2BAC46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79" y="16681"/>
            <a:ext cx="6905281" cy="6827374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rgbClr val="FFFFFF"/>
          </a:solidFill>
          <a:ln w="3810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8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52726429-95F1-FF71-27B2-9ECCB9D6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6656"/>
            <a:ext cx="4563482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/>
          </a:p>
        </p:txBody>
      </p:sp>
      <p:pic>
        <p:nvPicPr>
          <p:cNvPr id="7" name="Content Placeholder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9CC6404-E76F-3B95-5042-D35B120E6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466668" cy="68580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53C918DB-B750-7F7E-27BE-5A8D66CD61C4}"/>
              </a:ext>
            </a:extLst>
          </p:cNvPr>
          <p:cNvSpPr txBox="1"/>
          <p:nvPr/>
        </p:nvSpPr>
        <p:spPr>
          <a:xfrm>
            <a:off x="7975279" y="2516687"/>
            <a:ext cx="401888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Modern No. 20" panose="02070704070505020303" pitchFamily="18" charset="0"/>
              </a:rPr>
              <a:t>“The Lithium project site spans a total surface area of 500 km2. This huge desert region, situated at an altitude of 3,800 m, is occasionally inhabited by around 15 people, the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Modern No. 20" panose="02070704070505020303" pitchFamily="18" charset="0"/>
              </a:rPr>
              <a:t>Puesteros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Modern No. 20" panose="02070704070505020303" pitchFamily="18" charset="0"/>
              </a:rPr>
              <a:t>. 50 km from there, the closest village, Santa Rosa de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Modern No. 20" panose="02070704070505020303" pitchFamily="18" charset="0"/>
              </a:rPr>
              <a:t>Pastos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Modern No. 20" panose="02070704070505020303" pitchFamily="18" charset="0"/>
              </a:rPr>
              <a:t> Grandes, has a population of 250.”</a:t>
            </a:r>
            <a:endParaRPr lang="en-US" sz="2400" dirty="0">
              <a:latin typeface="Modern No. 20" panose="0207070407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931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ackground Fill">
            <a:extLst>
              <a:ext uri="{FF2B5EF4-FFF2-40B4-BE49-F238E27FC236}">
                <a16:creationId xmlns:a16="http://schemas.microsoft.com/office/drawing/2014/main" id="{03AE087C-11E2-4305-9282-D7F122FE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95E57526-5FAE-484B-B2F2-8D4AACD61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>
          <a:xfrm>
            <a:off x="3068" y="0"/>
            <a:ext cx="12188932" cy="6858000"/>
          </a:xfrm>
          <a:prstGeom prst="rect">
            <a:avLst/>
          </a:prstGeom>
        </p:spPr>
      </p:pic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E29B2F42-456B-40E8-9A66-6FCBD4E5D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5051" y="235638"/>
            <a:ext cx="6303789" cy="2532017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400" dirty="0"/>
              <a:t>Global Gateway will </a:t>
            </a:r>
            <a:r>
              <a:rPr lang="en-US" sz="3400" dirty="0" err="1"/>
              <a:t>mobilise</a:t>
            </a:r>
            <a:r>
              <a:rPr lang="en-US" sz="3400" dirty="0"/>
              <a:t> up to </a:t>
            </a:r>
            <a:r>
              <a:rPr lang="en-US" sz="4400" b="1" dirty="0"/>
              <a:t>€300 billion </a:t>
            </a:r>
            <a:r>
              <a:rPr lang="en-US" sz="3400" dirty="0"/>
              <a:t>in investments in global infrastructure between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400" dirty="0"/>
              <a:t>2021 and 2027</a:t>
            </a:r>
            <a:endParaRPr lang="en-US" sz="3400" dirty="0">
              <a:solidFill>
                <a:srgbClr val="FFFFFF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CF365D-F104-414F-93C3-D9F568808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5D118A1-A4AD-4C47-99CC-852FAD146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Graphic 9">
              <a:extLst>
                <a:ext uri="{FF2B5EF4-FFF2-40B4-BE49-F238E27FC236}">
                  <a16:creationId xmlns:a16="http://schemas.microsoft.com/office/drawing/2014/main" id="{D3E51544-0AB7-4546-AB57-868FB0B41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6DB3A34-0E17-44F2-A958-5C6EE80E3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B343AE4-2356-4838-B706-3A16FFFDE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D78B9AE4-2096-42B5-B267-1FCCF56F8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4" name="Graphic 9">
              <a:extLst>
                <a:ext uri="{FF2B5EF4-FFF2-40B4-BE49-F238E27FC236}">
                  <a16:creationId xmlns:a16="http://schemas.microsoft.com/office/drawing/2014/main" id="{827DE0C5-02AF-4323-9CB7-E4C1D6449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4952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9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8" name="Group 13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39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40" name="Background Fill">
            <a:extLst>
              <a:ext uri="{FF2B5EF4-FFF2-40B4-BE49-F238E27FC236}">
                <a16:creationId xmlns:a16="http://schemas.microsoft.com/office/drawing/2014/main" id="{681F9FCB-1E38-43E9-8567-6292F484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Color Fill">
            <a:extLst>
              <a:ext uri="{FF2B5EF4-FFF2-40B4-BE49-F238E27FC236}">
                <a16:creationId xmlns:a16="http://schemas.microsoft.com/office/drawing/2014/main" id="{774C59F6-927E-4017-B42A-7B08AAE14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ure">
            <a:extLst>
              <a:ext uri="{FF2B5EF4-FFF2-40B4-BE49-F238E27FC236}">
                <a16:creationId xmlns:a16="http://schemas.microsoft.com/office/drawing/2014/main" id="{7E3C842E-4105-4D87-8535-4EE443361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9274C5-8BEB-34C5-089C-DE22451A9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t="1769" b="8769"/>
          <a:stretch/>
        </p:blipFill>
        <p:spPr>
          <a:xfrm>
            <a:off x="291800" y="390209"/>
            <a:ext cx="11234056" cy="5653241"/>
          </a:xfrm>
          <a:prstGeom prst="rect">
            <a:avLst/>
          </a:prstGeom>
        </p:spPr>
      </p:pic>
      <p:grpSp>
        <p:nvGrpSpPr>
          <p:cNvPr id="43" name="Group 28">
            <a:extLst>
              <a:ext uri="{FF2B5EF4-FFF2-40B4-BE49-F238E27FC236}">
                <a16:creationId xmlns:a16="http://schemas.microsoft.com/office/drawing/2014/main" id="{2D80F3FE-7452-41C4-92BE-A16969A27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9318509-E4F0-4CDC-82F1-38412FC69A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Graphic 9">
              <a:extLst>
                <a:ext uri="{FF2B5EF4-FFF2-40B4-BE49-F238E27FC236}">
                  <a16:creationId xmlns:a16="http://schemas.microsoft.com/office/drawing/2014/main" id="{0E589523-F7FF-4734-BECA-520B0ED55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3AF6530-FA32-432D-BB1A-2223B0941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0B5941-5610-4E41-871F-C8AEA8439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61FA8E74-CFFB-42B8-B7BC-84961FF76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DF6D987D-05B6-49E8-A9AF-641FF3DFB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6445FB-E5B6-3B34-3363-6DC708340545}"/>
              </a:ext>
            </a:extLst>
          </p:cNvPr>
          <p:cNvSpPr txBox="1"/>
          <p:nvPr/>
        </p:nvSpPr>
        <p:spPr>
          <a:xfrm>
            <a:off x="5399505" y="5191576"/>
            <a:ext cx="60979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BrownLLSub-RegularSubset"/>
              </a:rPr>
              <a:t>Den Svenska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BrownLLSub-RegularSubset"/>
              </a:rPr>
              <a:t>Gruvan</a:t>
            </a:r>
            <a:r>
              <a:rPr lang="en-US" b="0" i="0" dirty="0">
                <a:solidFill>
                  <a:srgbClr val="212529"/>
                </a:solidFill>
                <a:effectLst/>
                <a:latin typeface="BrownLLSub-RegularSubset"/>
              </a:rPr>
              <a:t> (The Swedish Mine) is an initiative to spread knowledge about the Swedish mining industry and the Swedish mining cluster.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87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7" name="Color Fill">
            <a:extLst>
              <a:ext uri="{FF2B5EF4-FFF2-40B4-BE49-F238E27FC236}">
                <a16:creationId xmlns:a16="http://schemas.microsoft.com/office/drawing/2014/main" id="{BA44E6CA-03F3-47EA-A9F3-5C0674E28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8" name="Group 74">
            <a:extLst>
              <a:ext uri="{FF2B5EF4-FFF2-40B4-BE49-F238E27FC236}">
                <a16:creationId xmlns:a16="http://schemas.microsoft.com/office/drawing/2014/main" id="{0F59E214-2BC1-4A18-95DB-1413DC4A4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29191" y="265025"/>
            <a:ext cx="7059761" cy="6580796"/>
            <a:chOff x="5129191" y="265025"/>
            <a:chExt cx="7059761" cy="6580796"/>
          </a:xfrm>
        </p:grpSpPr>
        <p:sp>
          <p:nvSpPr>
            <p:cNvPr id="99" name="Graphic 18">
              <a:extLst>
                <a:ext uri="{FF2B5EF4-FFF2-40B4-BE49-F238E27FC236}">
                  <a16:creationId xmlns:a16="http://schemas.microsoft.com/office/drawing/2014/main" id="{CA6BF5BF-66AF-4A06-935A-9EC8329F7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10235435" y="4125927"/>
              <a:ext cx="1651385" cy="2516797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Oval 76">
              <a:extLst>
                <a:ext uri="{FF2B5EF4-FFF2-40B4-BE49-F238E27FC236}">
                  <a16:creationId xmlns:a16="http://schemas.microsoft.com/office/drawing/2014/main" id="{43F1D818-9BB3-4228-B316-0D8D2BCBE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7820" y="3215806"/>
              <a:ext cx="265579" cy="265579"/>
            </a:xfrm>
            <a:prstGeom prst="ellipse">
              <a:avLst/>
            </a:pr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Oval 77">
              <a:extLst>
                <a:ext uri="{FF2B5EF4-FFF2-40B4-BE49-F238E27FC236}">
                  <a16:creationId xmlns:a16="http://schemas.microsoft.com/office/drawing/2014/main" id="{044C32E4-CA0C-4728-A46A-7E8761F6A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54351" y="265025"/>
              <a:ext cx="265579" cy="265579"/>
            </a:xfrm>
            <a:prstGeom prst="ellipse">
              <a:avLst/>
            </a:pr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819E3D2-7A2D-4CB9-B937-AA94928BE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102" y="468277"/>
              <a:ext cx="3400246" cy="3400246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79">
              <a:extLst>
                <a:ext uri="{FF2B5EF4-FFF2-40B4-BE49-F238E27FC236}">
                  <a16:creationId xmlns:a16="http://schemas.microsoft.com/office/drawing/2014/main" id="{80A621D4-91A2-4EAD-A13D-CB8AAD77F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29191" y="1490459"/>
              <a:ext cx="2431919" cy="2431919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2385282-B26F-4E47-BAC9-7F081FBD2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47920" y="3852675"/>
              <a:ext cx="2431919" cy="2431919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81">
              <a:extLst>
                <a:ext uri="{FF2B5EF4-FFF2-40B4-BE49-F238E27FC236}">
                  <a16:creationId xmlns:a16="http://schemas.microsoft.com/office/drawing/2014/main" id="{5318E78B-4DD8-4EA8-98F9-CA3AF2167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8561" y="3892954"/>
              <a:ext cx="3400246" cy="2952867"/>
            </a:xfrm>
            <a:custGeom>
              <a:avLst/>
              <a:gdLst>
                <a:gd name="connsiteX0" fmla="*/ 1700123 w 3400246"/>
                <a:gd name="connsiteY0" fmla="*/ 0 h 2952867"/>
                <a:gd name="connsiteX1" fmla="*/ 3400246 w 3400246"/>
                <a:gd name="connsiteY1" fmla="*/ 1700123 h 2952867"/>
                <a:gd name="connsiteX2" fmla="*/ 2902292 w 3400246"/>
                <a:gd name="connsiteY2" fmla="*/ 2902292 h 2952867"/>
                <a:gd name="connsiteX3" fmla="*/ 2846644 w 3400246"/>
                <a:gd name="connsiteY3" fmla="*/ 2952867 h 2952867"/>
                <a:gd name="connsiteX4" fmla="*/ 553602 w 3400246"/>
                <a:gd name="connsiteY4" fmla="*/ 2952867 h 2952867"/>
                <a:gd name="connsiteX5" fmla="*/ 497955 w 3400246"/>
                <a:gd name="connsiteY5" fmla="*/ 2902292 h 2952867"/>
                <a:gd name="connsiteX6" fmla="*/ 0 w 3400246"/>
                <a:gd name="connsiteY6" fmla="*/ 1700123 h 2952867"/>
                <a:gd name="connsiteX7" fmla="*/ 1700123 w 3400246"/>
                <a:gd name="connsiteY7" fmla="*/ 0 h 295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0246" h="2952867">
                  <a:moveTo>
                    <a:pt x="1700123" y="0"/>
                  </a:moveTo>
                  <a:cubicBezTo>
                    <a:pt x="2639075" y="0"/>
                    <a:pt x="3400246" y="761171"/>
                    <a:pt x="3400246" y="1700123"/>
                  </a:cubicBezTo>
                  <a:cubicBezTo>
                    <a:pt x="3400246" y="2169599"/>
                    <a:pt x="3209953" y="2594630"/>
                    <a:pt x="2902292" y="2902292"/>
                  </a:cubicBezTo>
                  <a:lnTo>
                    <a:pt x="2846644" y="2952867"/>
                  </a:lnTo>
                  <a:lnTo>
                    <a:pt x="553602" y="2952867"/>
                  </a:lnTo>
                  <a:lnTo>
                    <a:pt x="497955" y="2902292"/>
                  </a:lnTo>
                  <a:cubicBezTo>
                    <a:pt x="190293" y="2594630"/>
                    <a:pt x="0" y="2169599"/>
                    <a:pt x="0" y="1700123"/>
                  </a:cubicBezTo>
                  <a:cubicBezTo>
                    <a:pt x="0" y="761171"/>
                    <a:pt x="761171" y="0"/>
                    <a:pt x="1700123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F7F7F7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B07DF9D-7143-4BC0-A290-7865F12E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60221" y="2032025"/>
              <a:ext cx="528731" cy="1057462"/>
            </a:xfrm>
            <a:custGeom>
              <a:avLst/>
              <a:gdLst>
                <a:gd name="connsiteX0" fmla="*/ 528731 w 528731"/>
                <a:gd name="connsiteY0" fmla="*/ 0 h 1057462"/>
                <a:gd name="connsiteX1" fmla="*/ 528731 w 528731"/>
                <a:gd name="connsiteY1" fmla="*/ 1057462 h 1057462"/>
                <a:gd name="connsiteX2" fmla="*/ 0 w 528731"/>
                <a:gd name="connsiteY2" fmla="*/ 528731 h 1057462"/>
                <a:gd name="connsiteX3" fmla="*/ 528731 w 528731"/>
                <a:gd name="connsiteY3" fmla="*/ 0 h 105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731" h="1057462">
                  <a:moveTo>
                    <a:pt x="528731" y="0"/>
                  </a:moveTo>
                  <a:lnTo>
                    <a:pt x="528731" y="1057462"/>
                  </a:lnTo>
                  <a:cubicBezTo>
                    <a:pt x="236721" y="1057462"/>
                    <a:pt x="0" y="820741"/>
                    <a:pt x="0" y="528731"/>
                  </a:cubicBezTo>
                  <a:cubicBezTo>
                    <a:pt x="0" y="236721"/>
                    <a:pt x="236721" y="0"/>
                    <a:pt x="528731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46A13-DDAA-438F-AA59-70A845F05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32" y="175188"/>
            <a:ext cx="4411368" cy="2565817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/>
              <a:t>European Partnerships </a:t>
            </a:r>
            <a:br>
              <a:rPr lang="en-US" b="1" dirty="0"/>
            </a:br>
            <a:r>
              <a:rPr lang="en-US" b="1" dirty="0"/>
              <a:t> &amp;</a:t>
            </a:r>
            <a:br>
              <a:rPr lang="en-US" b="1" dirty="0"/>
            </a:br>
            <a:r>
              <a:rPr lang="en-US" b="1" dirty="0"/>
              <a:t>Social Dialogue </a:t>
            </a:r>
          </a:p>
        </p:txBody>
      </p:sp>
      <p:pic>
        <p:nvPicPr>
          <p:cNvPr id="25" name="Content Placeholder 24" descr="Logo&#10;&#10;Description automatically generated">
            <a:extLst>
              <a:ext uri="{FF2B5EF4-FFF2-40B4-BE49-F238E27FC236}">
                <a16:creationId xmlns:a16="http://schemas.microsoft.com/office/drawing/2014/main" id="{6179CCC5-19DB-4165-8573-938C48B84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20" y="5260612"/>
            <a:ext cx="3333750" cy="1371600"/>
          </a:xfr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id="{0A33BADE-3294-4A16-8BAA-B70F99442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37" y="1932555"/>
            <a:ext cx="1632961" cy="1554862"/>
          </a:xfrm>
          <a:prstGeom prst="rect">
            <a:avLst/>
          </a:prstGeom>
        </p:spPr>
      </p:pic>
      <p:pic>
        <p:nvPicPr>
          <p:cNvPr id="11" name="Content Placeholder 10" descr="Logo, company name&#10;&#10;Description automatically generated">
            <a:extLst>
              <a:ext uri="{FF2B5EF4-FFF2-40B4-BE49-F238E27FC236}">
                <a16:creationId xmlns:a16="http://schemas.microsoft.com/office/drawing/2014/main" id="{57B24279-1A92-4A0C-B760-669D1EF13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194" y="4827234"/>
            <a:ext cx="2840892" cy="1562489"/>
          </a:xfrm>
          <a:prstGeom prst="rect">
            <a:avLst/>
          </a:prstGeom>
        </p:spPr>
      </p:pic>
      <p:pic>
        <p:nvPicPr>
          <p:cNvPr id="17" name="Content Placeholder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674CDB3-B723-407B-B9F3-6CB0433C6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22" y="4832587"/>
            <a:ext cx="2161956" cy="577849"/>
          </a:xfrm>
          <a:prstGeom prst="rect">
            <a:avLst/>
          </a:prstGeom>
        </p:spPr>
      </p:pic>
      <p:pic>
        <p:nvPicPr>
          <p:cNvPr id="9" name="Content Placeholder 8" descr="Logo, company name&#10;&#10;Description automatically generated">
            <a:extLst>
              <a:ext uri="{FF2B5EF4-FFF2-40B4-BE49-F238E27FC236}">
                <a16:creationId xmlns:a16="http://schemas.microsoft.com/office/drawing/2014/main" id="{F7D298D7-AA8F-4036-80CC-639C48967B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8519277" y="968993"/>
            <a:ext cx="2287895" cy="2287895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0173A5B3-D9A2-4157-93E8-E7EF6E173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50" y="2966793"/>
            <a:ext cx="2068031" cy="206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04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2" name="Background Fill">
            <a:extLst>
              <a:ext uri="{FF2B5EF4-FFF2-40B4-BE49-F238E27FC236}">
                <a16:creationId xmlns:a16="http://schemas.microsoft.com/office/drawing/2014/main" id="{681F9FCB-1E38-43E9-8567-6292F484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olor Fill">
            <a:extLst>
              <a:ext uri="{FF2B5EF4-FFF2-40B4-BE49-F238E27FC236}">
                <a16:creationId xmlns:a16="http://schemas.microsoft.com/office/drawing/2014/main" id="{774C59F6-927E-4017-B42A-7B08AAE14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pattFill prst="pct5">
            <a:fgClr>
              <a:schemeClr val="accent4">
                <a:lumMod val="50000"/>
              </a:schemeClr>
            </a:fgClr>
            <a:bgClr>
              <a:schemeClr val="accent4">
                <a:lumMod val="75000"/>
              </a:schemeClr>
            </a:bgClr>
          </a:patt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ure">
            <a:extLst>
              <a:ext uri="{FF2B5EF4-FFF2-40B4-BE49-F238E27FC236}">
                <a16:creationId xmlns:a16="http://schemas.microsoft.com/office/drawing/2014/main" id="{CBA62C31-0C99-4D6C-BD25-B0CF2996B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B76E99-D5D5-4A43-B89F-29082A20E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</a:blip>
          <a:srcRect l="641" r="-1" b="-1"/>
          <a:stretch/>
        </p:blipFill>
        <p:spPr>
          <a:xfrm>
            <a:off x="477448" y="476658"/>
            <a:ext cx="11234056" cy="565324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37A036F-6293-42FF-8D2E-4D36857224AC}"/>
              </a:ext>
            </a:extLst>
          </p:cNvPr>
          <p:cNvSpPr txBox="1">
            <a:spLocks/>
          </p:cNvSpPr>
          <p:nvPr/>
        </p:nvSpPr>
        <p:spPr bwMode="auto">
          <a:xfrm>
            <a:off x="330541" y="6230184"/>
            <a:ext cx="3509894" cy="427751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5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Source: European Commission</a:t>
            </a:r>
            <a:endParaRPr lang="fr-BE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128E78-2D70-B208-6F5E-0DAB3C92C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4" y="0"/>
            <a:ext cx="6961322" cy="6858000"/>
          </a:xfrm>
        </p:spPr>
      </p:pic>
    </p:spTree>
    <p:extLst>
      <p:ext uri="{BB962C8B-B14F-4D97-AF65-F5344CB8AC3E}">
        <p14:creationId xmlns:p14="http://schemas.microsoft.com/office/powerpoint/2010/main" val="1531961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3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6" name="Group 47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5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71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2" name="Freeform: Shape 56">
            <a:extLst>
              <a:ext uri="{FF2B5EF4-FFF2-40B4-BE49-F238E27FC236}">
                <a16:creationId xmlns:a16="http://schemas.microsoft.com/office/drawing/2014/main" id="{EA7E347D-B32A-4759-B7FF-FD25A9AEE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48" y="-17141"/>
            <a:ext cx="12188952" cy="6875141"/>
          </a:xfrm>
          <a:custGeom>
            <a:avLst/>
            <a:gdLst>
              <a:gd name="connsiteX0" fmla="*/ 1488154 w 12188952"/>
              <a:gd name="connsiteY0" fmla="*/ 3508108 h 6875141"/>
              <a:gd name="connsiteX1" fmla="*/ 1292116 w 12188952"/>
              <a:gd name="connsiteY1" fmla="*/ 3704145 h 6875141"/>
              <a:gd name="connsiteX2" fmla="*/ 1488154 w 12188952"/>
              <a:gd name="connsiteY2" fmla="*/ 3900182 h 6875141"/>
              <a:gd name="connsiteX3" fmla="*/ 1684192 w 12188952"/>
              <a:gd name="connsiteY3" fmla="*/ 3704145 h 6875141"/>
              <a:gd name="connsiteX4" fmla="*/ 1488154 w 12188952"/>
              <a:gd name="connsiteY4" fmla="*/ 3508108 h 6875141"/>
              <a:gd name="connsiteX5" fmla="*/ 12188951 w 12188952"/>
              <a:gd name="connsiteY5" fmla="*/ 3213837 h 6875141"/>
              <a:gd name="connsiteX6" fmla="*/ 11900948 w 12188952"/>
              <a:gd name="connsiteY6" fmla="*/ 3213837 h 6875141"/>
              <a:gd name="connsiteX7" fmla="*/ 10063117 w 12188952"/>
              <a:gd name="connsiteY7" fmla="*/ 5051668 h 6875141"/>
              <a:gd name="connsiteX8" fmla="*/ 10063117 w 12188952"/>
              <a:gd name="connsiteY8" fmla="*/ 6875141 h 6875141"/>
              <a:gd name="connsiteX9" fmla="*/ 12073153 w 12188952"/>
              <a:gd name="connsiteY9" fmla="*/ 6875141 h 6875141"/>
              <a:gd name="connsiteX10" fmla="*/ 12083467 w 12188952"/>
              <a:gd name="connsiteY10" fmla="*/ 6874620 h 6875141"/>
              <a:gd name="connsiteX11" fmla="*/ 12188951 w 12188952"/>
              <a:gd name="connsiteY11" fmla="*/ 6858522 h 6875141"/>
              <a:gd name="connsiteX12" fmla="*/ 12188951 w 12188952"/>
              <a:gd name="connsiteY12" fmla="*/ 6280730 h 6875141"/>
              <a:gd name="connsiteX13" fmla="*/ 12188952 w 12188952"/>
              <a:gd name="connsiteY13" fmla="*/ 6280729 h 6875141"/>
              <a:gd name="connsiteX14" fmla="*/ 12188952 w 12188952"/>
              <a:gd name="connsiteY14" fmla="*/ 3832194 h 6875141"/>
              <a:gd name="connsiteX15" fmla="*/ 12188951 w 12188952"/>
              <a:gd name="connsiteY15" fmla="*/ 3832194 h 6875141"/>
              <a:gd name="connsiteX16" fmla="*/ 0 w 12188952"/>
              <a:gd name="connsiteY16" fmla="*/ 2798382 h 6875141"/>
              <a:gd name="connsiteX17" fmla="*/ 0 w 12188952"/>
              <a:gd name="connsiteY17" fmla="*/ 4217834 h 6875141"/>
              <a:gd name="connsiteX18" fmla="*/ 10291 w 12188952"/>
              <a:gd name="connsiteY18" fmla="*/ 4210345 h 6875141"/>
              <a:gd name="connsiteX19" fmla="*/ 460407 w 12188952"/>
              <a:gd name="connsiteY19" fmla="*/ 3508108 h 6875141"/>
              <a:gd name="connsiteX20" fmla="*/ 10291 w 12188952"/>
              <a:gd name="connsiteY20" fmla="*/ 2805871 h 6875141"/>
              <a:gd name="connsiteX21" fmla="*/ 11563230 w 12188952"/>
              <a:gd name="connsiteY21" fmla="*/ 603215 h 6875141"/>
              <a:gd name="connsiteX22" fmla="*/ 11381044 w 12188952"/>
              <a:gd name="connsiteY22" fmla="*/ 620944 h 6875141"/>
              <a:gd name="connsiteX23" fmla="*/ 11546600 w 12188952"/>
              <a:gd name="connsiteY23" fmla="*/ 1418331 h 6875141"/>
              <a:gd name="connsiteX24" fmla="*/ 12161801 w 12188952"/>
              <a:gd name="connsiteY24" fmla="*/ 1601617 h 6875141"/>
              <a:gd name="connsiteX25" fmla="*/ 12185891 w 12188952"/>
              <a:gd name="connsiteY25" fmla="*/ 1600043 h 6875141"/>
              <a:gd name="connsiteX26" fmla="*/ 12185891 w 12188952"/>
              <a:gd name="connsiteY26" fmla="*/ 795119 h 6875141"/>
              <a:gd name="connsiteX27" fmla="*/ 12178431 w 12188952"/>
              <a:gd name="connsiteY27" fmla="*/ 786500 h 6875141"/>
              <a:gd name="connsiteX28" fmla="*/ 11563230 w 12188952"/>
              <a:gd name="connsiteY28" fmla="*/ 603215 h 6875141"/>
              <a:gd name="connsiteX29" fmla="*/ 1368216 w 12188952"/>
              <a:gd name="connsiteY29" fmla="*/ 0 h 6875141"/>
              <a:gd name="connsiteX30" fmla="*/ 0 w 12188952"/>
              <a:gd name="connsiteY30" fmla="*/ 0 h 6875141"/>
              <a:gd name="connsiteX31" fmla="*/ 0 w 12188952"/>
              <a:gd name="connsiteY31" fmla="*/ 1368215 h 6875141"/>
              <a:gd name="connsiteX32" fmla="*/ 1372241 w 12188952"/>
              <a:gd name="connsiteY32" fmla="*/ 2740456 h 6875141"/>
              <a:gd name="connsiteX33" fmla="*/ 2740456 w 12188952"/>
              <a:gd name="connsiteY33" fmla="*/ 2740456 h 6875141"/>
              <a:gd name="connsiteX34" fmla="*/ 2740456 w 12188952"/>
              <a:gd name="connsiteY34" fmla="*/ 1372240 h 6875141"/>
              <a:gd name="connsiteX35" fmla="*/ 1368216 w 12188952"/>
              <a:gd name="connsiteY35" fmla="*/ 0 h 687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188952" h="6875141">
                <a:moveTo>
                  <a:pt x="1488154" y="3508108"/>
                </a:moveTo>
                <a:cubicBezTo>
                  <a:pt x="1379885" y="3508108"/>
                  <a:pt x="1292116" y="3595877"/>
                  <a:pt x="1292116" y="3704145"/>
                </a:cubicBezTo>
                <a:cubicBezTo>
                  <a:pt x="1292116" y="3812413"/>
                  <a:pt x="1379885" y="3900182"/>
                  <a:pt x="1488154" y="3900182"/>
                </a:cubicBezTo>
                <a:cubicBezTo>
                  <a:pt x="1596423" y="3900182"/>
                  <a:pt x="1684192" y="3812413"/>
                  <a:pt x="1684192" y="3704145"/>
                </a:cubicBezTo>
                <a:cubicBezTo>
                  <a:pt x="1684192" y="3595877"/>
                  <a:pt x="1596423" y="3508108"/>
                  <a:pt x="1488154" y="3508108"/>
                </a:cubicBezTo>
                <a:close/>
                <a:moveTo>
                  <a:pt x="12188951" y="3213837"/>
                </a:moveTo>
                <a:lnTo>
                  <a:pt x="11900948" y="3213837"/>
                </a:lnTo>
                <a:cubicBezTo>
                  <a:pt x="10885931" y="3213837"/>
                  <a:pt x="10063117" y="4036651"/>
                  <a:pt x="10063117" y="5051668"/>
                </a:cubicBezTo>
                <a:lnTo>
                  <a:pt x="10063117" y="6875141"/>
                </a:lnTo>
                <a:lnTo>
                  <a:pt x="12073153" y="6875141"/>
                </a:lnTo>
                <a:lnTo>
                  <a:pt x="12083467" y="6874620"/>
                </a:lnTo>
                <a:lnTo>
                  <a:pt x="12188951" y="6858522"/>
                </a:lnTo>
                <a:lnTo>
                  <a:pt x="12188951" y="6280730"/>
                </a:lnTo>
                <a:lnTo>
                  <a:pt x="12188952" y="6280729"/>
                </a:lnTo>
                <a:lnTo>
                  <a:pt x="12188952" y="3832194"/>
                </a:lnTo>
                <a:lnTo>
                  <a:pt x="12188951" y="3832194"/>
                </a:lnTo>
                <a:close/>
                <a:moveTo>
                  <a:pt x="0" y="2798382"/>
                </a:moveTo>
                <a:lnTo>
                  <a:pt x="0" y="4217834"/>
                </a:lnTo>
                <a:lnTo>
                  <a:pt x="10291" y="4210345"/>
                </a:lnTo>
                <a:cubicBezTo>
                  <a:pt x="100314" y="4143505"/>
                  <a:pt x="460407" y="3854496"/>
                  <a:pt x="460407" y="3508108"/>
                </a:cubicBezTo>
                <a:cubicBezTo>
                  <a:pt x="460407" y="3161721"/>
                  <a:pt x="100314" y="2872711"/>
                  <a:pt x="10291" y="2805871"/>
                </a:cubicBezTo>
                <a:close/>
                <a:moveTo>
                  <a:pt x="11563230" y="603215"/>
                </a:moveTo>
                <a:cubicBezTo>
                  <a:pt x="11455784" y="606833"/>
                  <a:pt x="11381044" y="620944"/>
                  <a:pt x="11381044" y="620944"/>
                </a:cubicBezTo>
                <a:cubicBezTo>
                  <a:pt x="11381044" y="620944"/>
                  <a:pt x="11280695" y="1152426"/>
                  <a:pt x="11546600" y="1418331"/>
                </a:cubicBezTo>
                <a:cubicBezTo>
                  <a:pt x="11712792" y="1584523"/>
                  <a:pt x="11982723" y="1607645"/>
                  <a:pt x="12161801" y="1601617"/>
                </a:cubicBezTo>
                <a:lnTo>
                  <a:pt x="12185891" y="1600043"/>
                </a:lnTo>
                <a:lnTo>
                  <a:pt x="12185891" y="795119"/>
                </a:lnTo>
                <a:lnTo>
                  <a:pt x="12178431" y="786500"/>
                </a:lnTo>
                <a:cubicBezTo>
                  <a:pt x="12012240" y="620309"/>
                  <a:pt x="11742309" y="597187"/>
                  <a:pt x="11563230" y="603215"/>
                </a:cubicBezTo>
                <a:close/>
                <a:moveTo>
                  <a:pt x="1368216" y="0"/>
                </a:moveTo>
                <a:lnTo>
                  <a:pt x="0" y="0"/>
                </a:lnTo>
                <a:lnTo>
                  <a:pt x="0" y="1368215"/>
                </a:lnTo>
                <a:cubicBezTo>
                  <a:pt x="0" y="2126091"/>
                  <a:pt x="614365" y="2740456"/>
                  <a:pt x="1372241" y="2740456"/>
                </a:cubicBezTo>
                <a:lnTo>
                  <a:pt x="2740456" y="2740456"/>
                </a:lnTo>
                <a:lnTo>
                  <a:pt x="2740456" y="1372240"/>
                </a:lnTo>
                <a:cubicBezTo>
                  <a:pt x="2740456" y="614365"/>
                  <a:pt x="2126092" y="0"/>
                  <a:pt x="1368216" y="0"/>
                </a:cubicBezTo>
                <a:close/>
              </a:path>
            </a:pathLst>
          </a:cu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73" name="Background Fill">
            <a:extLst>
              <a:ext uri="{FF2B5EF4-FFF2-40B4-BE49-F238E27FC236}">
                <a16:creationId xmlns:a16="http://schemas.microsoft.com/office/drawing/2014/main" id="{681F9FCB-1E38-43E9-8567-6292F484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39" name="Content Placeholder 38" descr="Hexagon network on a yellow background">
            <a:extLst>
              <a:ext uri="{FF2B5EF4-FFF2-40B4-BE49-F238E27FC236}">
                <a16:creationId xmlns:a16="http://schemas.microsoft.com/office/drawing/2014/main" id="{62222EEA-6EEC-4923-B29F-C0ECEEB8F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7" r="-1" b="-1"/>
          <a:stretch/>
        </p:blipFill>
        <p:spPr>
          <a:xfrm>
            <a:off x="3059" y="10"/>
            <a:ext cx="12188941" cy="6857990"/>
          </a:xfrm>
          <a:prstGeom prst="rect">
            <a:avLst/>
          </a:prstGeom>
        </p:spPr>
      </p:pic>
      <p:sp>
        <p:nvSpPr>
          <p:cNvPr id="74" name="Rectangle 60">
            <a:extLst>
              <a:ext uri="{FF2B5EF4-FFF2-40B4-BE49-F238E27FC236}">
                <a16:creationId xmlns:a16="http://schemas.microsoft.com/office/drawing/2014/main" id="{ED029D64-BBDD-43FA-92CF-C6BF51514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AC615-9AC9-40F0-B47C-97B15AA55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13" y="359277"/>
            <a:ext cx="10311453" cy="270700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Action Plan </a:t>
            </a:r>
            <a:br>
              <a:rPr lang="en-US" sz="6000" b="1" dirty="0">
                <a:solidFill>
                  <a:srgbClr val="FFFFFF"/>
                </a:solidFill>
              </a:rPr>
            </a:br>
            <a:r>
              <a:rPr lang="en-US" sz="6000" b="1" dirty="0">
                <a:solidFill>
                  <a:srgbClr val="FFFFFF"/>
                </a:solidFill>
              </a:rPr>
              <a:t>on Critical Raw Materials Technological Substitution </a:t>
            </a:r>
            <a:br>
              <a:rPr lang="en-US" sz="3800" b="1" dirty="0">
                <a:solidFill>
                  <a:srgbClr val="FFFFFF"/>
                </a:solidFill>
              </a:rPr>
            </a:br>
            <a:endParaRPr lang="en-US" sz="3800" dirty="0">
              <a:solidFill>
                <a:srgbClr val="FFFFFF"/>
              </a:solidFill>
            </a:endParaRPr>
          </a:p>
        </p:txBody>
      </p:sp>
      <p:grpSp>
        <p:nvGrpSpPr>
          <p:cNvPr id="75" name="Group 62">
            <a:extLst>
              <a:ext uri="{FF2B5EF4-FFF2-40B4-BE49-F238E27FC236}">
                <a16:creationId xmlns:a16="http://schemas.microsoft.com/office/drawing/2014/main" id="{33A010B0-A5DE-4DFD-BBB1-9EDEE8CDC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2FA77C6-9C21-431A-B940-204336569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5" name="Graphic 9">
              <a:extLst>
                <a:ext uri="{FF2B5EF4-FFF2-40B4-BE49-F238E27FC236}">
                  <a16:creationId xmlns:a16="http://schemas.microsoft.com/office/drawing/2014/main" id="{E918F86E-B643-4836-AF37-1073CD08B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542022D-DC97-4C44-B015-9B3376196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8DC4D37-F593-4E99-8A42-D21D444FB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68" name="Graphic 9">
              <a:extLst>
                <a:ext uri="{FF2B5EF4-FFF2-40B4-BE49-F238E27FC236}">
                  <a16:creationId xmlns:a16="http://schemas.microsoft.com/office/drawing/2014/main" id="{BE23B32A-AE34-4068-9D96-4D94023C7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9" name="Graphic 9">
              <a:extLst>
                <a:ext uri="{FF2B5EF4-FFF2-40B4-BE49-F238E27FC236}">
                  <a16:creationId xmlns:a16="http://schemas.microsoft.com/office/drawing/2014/main" id="{27459E57-6D6D-46CA-8006-2E6E0C70E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4183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>
            <a:extLst>
              <a:ext uri="{FF2B5EF4-FFF2-40B4-BE49-F238E27FC236}">
                <a16:creationId xmlns:a16="http://schemas.microsoft.com/office/drawing/2014/main" id="{AA60F8D8-6E92-4393-A027-367903BAC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96" r="-3" b="19245"/>
          <a:stretch/>
        </p:blipFill>
        <p:spPr>
          <a:xfrm>
            <a:off x="5926240" y="10"/>
            <a:ext cx="6265758" cy="2285990"/>
          </a:xfrm>
          <a:custGeom>
            <a:avLst/>
            <a:gdLst/>
            <a:ahLst/>
            <a:cxnLst/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CC286D-A2DD-4979-97FD-3900CB84A5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5" b="14525"/>
          <a:stretch/>
        </p:blipFill>
        <p:spPr>
          <a:xfrm>
            <a:off x="6978250" y="2285999"/>
            <a:ext cx="5213748" cy="2290463"/>
          </a:xfrm>
          <a:custGeom>
            <a:avLst/>
            <a:gdLst/>
            <a:ahLst/>
            <a:cxnLst/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AE22FED9-BC4E-48C9-AFBC-EFFCA3879C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"/>
          <a:stretch/>
        </p:blipFill>
        <p:spPr>
          <a:xfrm>
            <a:off x="8029303" y="4528456"/>
            <a:ext cx="4162697" cy="2329543"/>
          </a:xfrm>
          <a:custGeom>
            <a:avLst/>
            <a:gdLst/>
            <a:ahLst/>
            <a:cxnLst/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E4F32A97-4CDC-47BB-A712-053BC180A1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9098584"/>
              </p:ext>
            </p:extLst>
          </p:nvPr>
        </p:nvGraphicFramePr>
        <p:xfrm>
          <a:off x="838200" y="2021249"/>
          <a:ext cx="5707565" cy="4155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19695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Background Fill">
            <a:extLst>
              <a:ext uri="{FF2B5EF4-FFF2-40B4-BE49-F238E27FC236}">
                <a16:creationId xmlns:a16="http://schemas.microsoft.com/office/drawing/2014/main" id="{471A3572-4543-4883-A749-0458CD870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olor Fill">
            <a:extLst>
              <a:ext uri="{FF2B5EF4-FFF2-40B4-BE49-F238E27FC236}">
                <a16:creationId xmlns:a16="http://schemas.microsoft.com/office/drawing/2014/main" id="{4036AB30-180B-4ED5-A38B-175705419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2">
              <a:lumMod val="90000"/>
              <a:lumOff val="10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Color Fill">
            <a:extLst>
              <a:ext uri="{FF2B5EF4-FFF2-40B4-BE49-F238E27FC236}">
                <a16:creationId xmlns:a16="http://schemas.microsoft.com/office/drawing/2014/main" id="{D184DA16-AE6D-48E1-A4C2-38FF16FD1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pattFill prst="pct5">
            <a:fgClr>
              <a:schemeClr val="accent4">
                <a:lumMod val="50000"/>
              </a:schemeClr>
            </a:fgClr>
            <a:bgClr>
              <a:schemeClr val="accent4">
                <a:lumMod val="75000"/>
              </a:schemeClr>
            </a:bgClr>
          </a:patt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Texture">
            <a:extLst>
              <a:ext uri="{FF2B5EF4-FFF2-40B4-BE49-F238E27FC236}">
                <a16:creationId xmlns:a16="http://schemas.microsoft.com/office/drawing/2014/main" id="{E6EAF81C-C73D-4B33-B264-ECF0C2A23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50" name="Rectangle 29">
            <a:extLst>
              <a:ext uri="{FF2B5EF4-FFF2-40B4-BE49-F238E27FC236}">
                <a16:creationId xmlns:a16="http://schemas.microsoft.com/office/drawing/2014/main" id="{B9339603-7D99-48BF-9B43-B81E49DD3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593710"/>
            <a:ext cx="11298473" cy="5668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483AE6C-4DD6-4CFF-820F-E8A41BB69B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185616"/>
              </p:ext>
            </p:extLst>
          </p:nvPr>
        </p:nvGraphicFramePr>
        <p:xfrm>
          <a:off x="558140" y="593710"/>
          <a:ext cx="10989425" cy="576467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04248">
                  <a:extLst>
                    <a:ext uri="{9D8B030D-6E8A-4147-A177-3AD203B41FA5}">
                      <a16:colId xmlns:a16="http://schemas.microsoft.com/office/drawing/2014/main" val="3240616820"/>
                    </a:ext>
                  </a:extLst>
                </a:gridCol>
                <a:gridCol w="5064177">
                  <a:extLst>
                    <a:ext uri="{9D8B030D-6E8A-4147-A177-3AD203B41FA5}">
                      <a16:colId xmlns:a16="http://schemas.microsoft.com/office/drawing/2014/main" val="3608231318"/>
                    </a:ext>
                  </a:extLst>
                </a:gridCol>
                <a:gridCol w="3021000">
                  <a:extLst>
                    <a:ext uri="{9D8B030D-6E8A-4147-A177-3AD203B41FA5}">
                      <a16:colId xmlns:a16="http://schemas.microsoft.com/office/drawing/2014/main" val="1777564214"/>
                    </a:ext>
                  </a:extLst>
                </a:gridCol>
              </a:tblGrid>
              <a:tr h="870100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2020 EC’s list of critical raw materials </a:t>
                      </a:r>
                    </a:p>
                    <a:p>
                      <a:pPr algn="ctr" fontAlgn="t"/>
                      <a:r>
                        <a:rPr lang="en-US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(new as compared to 2017 in bold)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794734"/>
                  </a:ext>
                </a:extLst>
              </a:tr>
              <a:tr h="450446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Antimony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Hafnium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Phosphorus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611957"/>
                  </a:ext>
                </a:extLst>
              </a:tr>
              <a:tr h="450446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Baryte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Heavy Rare Earth Elements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Scandium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194558"/>
                  </a:ext>
                </a:extLst>
              </a:tr>
              <a:tr h="450446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Beryllium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Light Rare Earth Elements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Silicon metal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503424"/>
                  </a:ext>
                </a:extLst>
              </a:tr>
              <a:tr h="450446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Bismuth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Indium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Tantalum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4905887"/>
                  </a:ext>
                </a:extLst>
              </a:tr>
              <a:tr h="450446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Borate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Magnesium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Tungsten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0911538"/>
                  </a:ext>
                </a:extLst>
              </a:tr>
              <a:tr h="450446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Cobalt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Natural graphite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Vanadium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905396"/>
                  </a:ext>
                </a:extLst>
              </a:tr>
              <a:tr h="450446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Coking coal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Natural rubber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Bauxite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4811796"/>
                  </a:ext>
                </a:extLst>
              </a:tr>
              <a:tr h="450446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Fluorspar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Niobium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Lithium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775822"/>
                  </a:ext>
                </a:extLst>
              </a:tr>
              <a:tr h="450446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Gallium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Platinum Group Metals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Titanium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230207"/>
                  </a:ext>
                </a:extLst>
              </a:tr>
              <a:tr h="63359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Germanium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Phosphate rock</a:t>
                      </a: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Strontium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07682" marR="80761" marT="53841" marB="538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566511"/>
                  </a:ext>
                </a:extLst>
              </a:tr>
            </a:tbl>
          </a:graphicData>
        </a:graphic>
      </p:graphicFrame>
      <p:sp>
        <p:nvSpPr>
          <p:cNvPr id="37" name="Title 1">
            <a:extLst>
              <a:ext uri="{FF2B5EF4-FFF2-40B4-BE49-F238E27FC236}">
                <a16:creationId xmlns:a16="http://schemas.microsoft.com/office/drawing/2014/main" id="{816D3932-BC12-4BC2-9066-5194D2731E6C}"/>
              </a:ext>
            </a:extLst>
          </p:cNvPr>
          <p:cNvSpPr txBox="1">
            <a:spLocks/>
          </p:cNvSpPr>
          <p:nvPr/>
        </p:nvSpPr>
        <p:spPr bwMode="auto">
          <a:xfrm>
            <a:off x="338554" y="6384884"/>
            <a:ext cx="3364511" cy="446614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Source: European Commission</a:t>
            </a:r>
            <a:endParaRPr lang="fr-BE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202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9D1ADD8-84DD-5E31-843B-335EF1E6A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29" y="0"/>
            <a:ext cx="6178380" cy="6858000"/>
          </a:xfrm>
        </p:spPr>
      </p:pic>
      <p:pic>
        <p:nvPicPr>
          <p:cNvPr id="9" name="Picture 8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55C86F4-409F-0CF7-3159-46BF2DECE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57" y="1160813"/>
            <a:ext cx="2748243" cy="78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1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olor Fill">
            <a:extLst>
              <a:ext uri="{FF2B5EF4-FFF2-40B4-BE49-F238E27FC236}">
                <a16:creationId xmlns:a16="http://schemas.microsoft.com/office/drawing/2014/main" id="{BA44E6CA-03F3-47EA-A9F3-5C0674E28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09097D-8483-4B7B-BEC5-0B86BF59F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44625" y="685620"/>
            <a:ext cx="5444327" cy="6049020"/>
            <a:chOff x="6744625" y="685620"/>
            <a:chExt cx="5444327" cy="6049020"/>
          </a:xfrm>
        </p:grpSpPr>
        <p:sp>
          <p:nvSpPr>
            <p:cNvPr id="15" name="Graphic 9">
              <a:extLst>
                <a:ext uri="{FF2B5EF4-FFF2-40B4-BE49-F238E27FC236}">
                  <a16:creationId xmlns:a16="http://schemas.microsoft.com/office/drawing/2014/main" id="{82247417-063B-41E1-85DB-F4ACD500D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44625" y="967196"/>
              <a:ext cx="2116766" cy="211676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Graphic 18">
              <a:extLst>
                <a:ext uri="{FF2B5EF4-FFF2-40B4-BE49-F238E27FC236}">
                  <a16:creationId xmlns:a16="http://schemas.microsoft.com/office/drawing/2014/main" id="{AEB16D2D-9E77-46B5-8954-6DA4C953F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9618226" y="3599573"/>
              <a:ext cx="2057060" cy="3135067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97DABC3-02D1-4C59-AAD0-FD58A7618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6262" y="685620"/>
              <a:ext cx="265579" cy="265579"/>
            </a:xfrm>
            <a:prstGeom prst="ellipse">
              <a:avLst/>
            </a:pr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1A10787-EADF-482A-B968-6E8E308F5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60221" y="1219177"/>
              <a:ext cx="528731" cy="1057462"/>
            </a:xfrm>
            <a:custGeom>
              <a:avLst/>
              <a:gdLst>
                <a:gd name="connsiteX0" fmla="*/ 528731 w 528731"/>
                <a:gd name="connsiteY0" fmla="*/ 0 h 1057462"/>
                <a:gd name="connsiteX1" fmla="*/ 528731 w 528731"/>
                <a:gd name="connsiteY1" fmla="*/ 1057462 h 1057462"/>
                <a:gd name="connsiteX2" fmla="*/ 0 w 528731"/>
                <a:gd name="connsiteY2" fmla="*/ 528731 h 1057462"/>
                <a:gd name="connsiteX3" fmla="*/ 528731 w 528731"/>
                <a:gd name="connsiteY3" fmla="*/ 0 h 105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731" h="1057462">
                  <a:moveTo>
                    <a:pt x="528731" y="0"/>
                  </a:moveTo>
                  <a:lnTo>
                    <a:pt x="528731" y="1057462"/>
                  </a:lnTo>
                  <a:cubicBezTo>
                    <a:pt x="236721" y="1057462"/>
                    <a:pt x="0" y="820741"/>
                    <a:pt x="0" y="528731"/>
                  </a:cubicBezTo>
                  <a:cubicBezTo>
                    <a:pt x="0" y="236721"/>
                    <a:pt x="236721" y="0"/>
                    <a:pt x="528731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301FCBE-C05E-491E-A4E2-85C29D705D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4894" y="1100025"/>
              <a:ext cx="4790779" cy="4790779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3D15C7-F466-4BEC-8D3A-7FC7C512D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809" y="33658"/>
            <a:ext cx="7692717" cy="725546"/>
          </a:xfrm>
        </p:spPr>
        <p:txBody>
          <a:bodyPr anchor="b">
            <a:normAutofit/>
          </a:bodyPr>
          <a:lstStyle/>
          <a:p>
            <a:r>
              <a:rPr lang="en-US" dirty="0"/>
              <a:t>Bloomberg New Energy Finance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37F86-E6CD-4A72-9A6A-D9E836A71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82" y="5473857"/>
            <a:ext cx="8133167" cy="13544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effectLst/>
                <a:latin typeface="AvenirNext"/>
              </a:rPr>
              <a:t>"There are 12 million passenger EVs, one million commercial EVs, and over 260 million electric two- and three-wheelers on the road globally today."</a:t>
            </a:r>
          </a:p>
          <a:p>
            <a:pPr marL="0" indent="0">
              <a:buNone/>
            </a:pPr>
            <a:r>
              <a:rPr lang="en-US" b="0" i="0" dirty="0">
                <a:effectLst/>
                <a:latin typeface="AvenirNext"/>
              </a:rPr>
              <a:t>Electric Vehicle Outlook 2021, </a:t>
            </a:r>
            <a:r>
              <a:rPr lang="en-US" b="0" i="0" dirty="0" err="1">
                <a:effectLst/>
                <a:latin typeface="AvenirNext"/>
              </a:rPr>
              <a:t>BloombergNEF</a:t>
            </a:r>
            <a:r>
              <a:rPr lang="en-US" b="0" i="0" dirty="0">
                <a:effectLst/>
                <a:latin typeface="AvenirNext"/>
              </a:rPr>
              <a:t> </a:t>
            </a:r>
            <a:br>
              <a:rPr lang="en-US" dirty="0"/>
            </a:br>
            <a:endParaRPr lang="en-US" dirty="0"/>
          </a:p>
        </p:txBody>
      </p:sp>
      <p:pic>
        <p:nvPicPr>
          <p:cNvPr id="7" name="Graphic 6" descr="Electric Car">
            <a:extLst>
              <a:ext uri="{FF2B5EF4-FFF2-40B4-BE49-F238E27FC236}">
                <a16:creationId xmlns:a16="http://schemas.microsoft.com/office/drawing/2014/main" id="{F82BAE07-E8BE-4855-A9E2-B630ED21D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3213" y="1820333"/>
            <a:ext cx="3217333" cy="3217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A5A0A7-8728-42F5-BCFA-BB06820351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86" r="1664" b="957"/>
          <a:stretch/>
        </p:blipFill>
        <p:spPr>
          <a:xfrm>
            <a:off x="111400" y="788220"/>
            <a:ext cx="6572155" cy="426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08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 Fill">
            <a:extLst>
              <a:ext uri="{FF2B5EF4-FFF2-40B4-BE49-F238E27FC236}">
                <a16:creationId xmlns:a16="http://schemas.microsoft.com/office/drawing/2014/main" id="{03AE087C-11E2-4305-9282-D7F122FE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Photo of a group of turbines on lush green mountains">
            <a:extLst>
              <a:ext uri="{FF2B5EF4-FFF2-40B4-BE49-F238E27FC236}">
                <a16:creationId xmlns:a16="http://schemas.microsoft.com/office/drawing/2014/main" id="{34340F6F-F5B0-46C5-8785-22BA76CCB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9" r="-1" b="-1"/>
          <a:stretch/>
        </p:blipFill>
        <p:spPr>
          <a:xfrm>
            <a:off x="20" y="857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70822-245C-4F33-991D-97042DCD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" y="166440"/>
            <a:ext cx="10541726" cy="272749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Each megawatt of energy from a wind generator requires between 600 and 1000 kg of permanent magnets made of iron - boron - neodymium alloys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CF365D-F104-414F-93C3-D9F568808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5D118A1-A4AD-4C47-99CC-852FAD146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D3E51544-0AB7-4546-AB57-868FB0B41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DB3A34-0E17-44F2-A958-5C6EE80E3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B343AE4-2356-4838-B706-3A16FFFDE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D78B9AE4-2096-42B5-B267-1FCCF56F8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827DE0C5-02AF-4323-9CB7-E4C1D6449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50306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50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5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54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Color Fill">
            <a:extLst>
              <a:ext uri="{FF2B5EF4-FFF2-40B4-BE49-F238E27FC236}">
                <a16:creationId xmlns:a16="http://schemas.microsoft.com/office/drawing/2014/main" id="{96AE4BD0-E2D6-4FE1-9295-59E338A45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7" y="-1"/>
            <a:ext cx="12195048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E7776C-227D-4AD1-9781-B3F356157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34" y="1547949"/>
            <a:ext cx="3805646" cy="35400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900" b="1" i="1" dirty="0"/>
              <a:t>1 kg </a:t>
            </a:r>
            <a:r>
              <a:rPr lang="en-US" sz="3200" dirty="0"/>
              <a:t>of neodymium is needed for the hybrid engine of a hybrid car</a:t>
            </a:r>
            <a:br>
              <a:rPr lang="en-US" sz="3200" dirty="0"/>
            </a:br>
            <a:br>
              <a:rPr lang="en-US" sz="3200" dirty="0"/>
            </a:br>
            <a:r>
              <a:rPr lang="en-US" sz="4900" b="1" i="1" dirty="0"/>
              <a:t>15 kg </a:t>
            </a:r>
            <a:r>
              <a:rPr lang="en-US" sz="3200" dirty="0"/>
              <a:t>of lanthanum for the batteries of these cars</a:t>
            </a:r>
          </a:p>
        </p:txBody>
      </p:sp>
      <p:pic>
        <p:nvPicPr>
          <p:cNvPr id="21" name="Content Placeholder 20" descr="Cars parked in a line">
            <a:extLst>
              <a:ext uri="{FF2B5EF4-FFF2-40B4-BE49-F238E27FC236}">
                <a16:creationId xmlns:a16="http://schemas.microsoft.com/office/drawing/2014/main" id="{CDE8CD80-9710-4B78-A841-C59C2B8A92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r="4972"/>
          <a:stretch/>
        </p:blipFill>
        <p:spPr>
          <a:xfrm>
            <a:off x="3957208" y="10"/>
            <a:ext cx="8234792" cy="6857990"/>
          </a:xfrm>
          <a:custGeom>
            <a:avLst/>
            <a:gdLst/>
            <a:ahLst/>
            <a:cxnLst/>
            <a:rect l="l" t="t" r="r" b="b"/>
            <a:pathLst>
              <a:path w="8234792" h="6821666">
                <a:moveTo>
                  <a:pt x="2322410" y="0"/>
                </a:moveTo>
                <a:lnTo>
                  <a:pt x="8234792" y="0"/>
                </a:lnTo>
                <a:lnTo>
                  <a:pt x="8234792" y="4503719"/>
                </a:lnTo>
                <a:lnTo>
                  <a:pt x="8215888" y="4629599"/>
                </a:lnTo>
                <a:cubicBezTo>
                  <a:pt x="8049795" y="5454493"/>
                  <a:pt x="7647096" y="6191792"/>
                  <a:pt x="7082996" y="6765066"/>
                </a:cubicBezTo>
                <a:lnTo>
                  <a:pt x="7021717" y="6821666"/>
                </a:lnTo>
                <a:lnTo>
                  <a:pt x="0" y="6821666"/>
                </a:lnTo>
                <a:lnTo>
                  <a:pt x="0" y="3790727"/>
                </a:lnTo>
                <a:cubicBezTo>
                  <a:pt x="0" y="2186928"/>
                  <a:pt x="879517" y="791919"/>
                  <a:pt x="2175128" y="7665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6213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21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Test tube with blood sample">
            <a:extLst>
              <a:ext uri="{FF2B5EF4-FFF2-40B4-BE49-F238E27FC236}">
                <a16:creationId xmlns:a16="http://schemas.microsoft.com/office/drawing/2014/main" id="{8F1FB7E4-14AF-442D-ACE1-007828561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" r="-1" b="12393"/>
          <a:stretch/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233B4D5-2565-4CC0-A9B1-C9EA9E9DE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8C22A-FCA9-4D20-921A-C40BA48B2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33" y="2912881"/>
            <a:ext cx="8116217" cy="431275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European Raw Materials Alliance</a:t>
            </a:r>
            <a:br>
              <a:rPr lang="en-US" sz="4800" dirty="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16,000 </a:t>
            </a:r>
            <a:r>
              <a:rPr lang="en-US" sz="4800" b="1" dirty="0" err="1">
                <a:solidFill>
                  <a:srgbClr val="FFFFFF"/>
                </a:solidFill>
              </a:rPr>
              <a:t>tonnes</a:t>
            </a:r>
            <a:r>
              <a:rPr lang="en-US" sz="4800" b="1" dirty="0">
                <a:solidFill>
                  <a:srgbClr val="FFFFFF"/>
                </a:solidFill>
              </a:rPr>
              <a:t>/year </a:t>
            </a:r>
            <a:r>
              <a:rPr lang="en-US" sz="4000" dirty="0">
                <a:solidFill>
                  <a:srgbClr val="FFFFFF"/>
                </a:solidFill>
              </a:rPr>
              <a:t>of rare earth magnets are imported by EU from China</a:t>
            </a:r>
            <a:br>
              <a:rPr lang="en-US" sz="3000" dirty="0">
                <a:solidFill>
                  <a:srgbClr val="FFFFFF"/>
                </a:solidFill>
              </a:rPr>
            </a:br>
            <a:br>
              <a:rPr lang="en-US" sz="3000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98% </a:t>
            </a:r>
            <a:r>
              <a:rPr lang="en-US" sz="4000" dirty="0">
                <a:solidFill>
                  <a:srgbClr val="FFFFFF"/>
                </a:solidFill>
              </a:rPr>
              <a:t>of the EU’s needs</a:t>
            </a:r>
            <a:br>
              <a:rPr lang="en-US" sz="3000" dirty="0">
                <a:solidFill>
                  <a:srgbClr val="FFFFFF"/>
                </a:solidFill>
              </a:rPr>
            </a:br>
            <a:br>
              <a:rPr lang="en-US" sz="3000" dirty="0">
                <a:solidFill>
                  <a:srgbClr val="FFFFFF"/>
                </a:solidFill>
              </a:rPr>
            </a:b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76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2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6" name="Group 31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67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21540E1-AE39-404D-8BEA-34179F0E1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4" r="-1" b="-1"/>
          <a:stretch/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18502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VTI">
  <a:themeElements>
    <a:clrScheme name="Tropic">
      <a:dk1>
        <a:srgbClr val="000000"/>
      </a:dk1>
      <a:lt1>
        <a:sysClr val="window" lastClr="FFFFFF"/>
      </a:lt1>
      <a:dk2>
        <a:srgbClr val="09392F"/>
      </a:dk2>
      <a:lt2>
        <a:srgbClr val="ECF0F0"/>
      </a:lt2>
      <a:accent1>
        <a:srgbClr val="1EBE9B"/>
      </a:accent1>
      <a:accent2>
        <a:srgbClr val="FD7C7C"/>
      </a:accent2>
      <a:accent3>
        <a:srgbClr val="7DA8B5"/>
      </a:accent3>
      <a:accent4>
        <a:srgbClr val="168E74"/>
      </a:accent4>
      <a:accent5>
        <a:srgbClr val="FB7365"/>
      </a:accent5>
      <a:accent6>
        <a:srgbClr val="D39B17"/>
      </a:accent6>
      <a:hlink>
        <a:srgbClr val="EF08F7"/>
      </a:hlink>
      <a:folHlink>
        <a:srgbClr val="8477FE"/>
      </a:folHlink>
    </a:clrScheme>
    <a:fontScheme name="Tropic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icVTI" id="{DE8751F2-0439-4D1D-A674-AFC241C9701D}" vid="{C41D9140-98E0-4A26-97C4-97FDCB8D6E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528</Words>
  <Application>Microsoft Office PowerPoint</Application>
  <PresentationFormat>Widescreen</PresentationFormat>
  <Paragraphs>136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AvenirNext</vt:lpstr>
      <vt:lpstr>BrownLLSub-RegularSubset</vt:lpstr>
      <vt:lpstr>Calibri</vt:lpstr>
      <vt:lpstr>Gill Sans Nova</vt:lpstr>
      <vt:lpstr>Modern No. 20</vt:lpstr>
      <vt:lpstr>Noto Serif</vt:lpstr>
      <vt:lpstr>TropicVTI</vt:lpstr>
      <vt:lpstr>CRITICAL  RAW MATERIALS</vt:lpstr>
      <vt:lpstr>PowerPoint Presentation</vt:lpstr>
      <vt:lpstr>PowerPoint Presentation</vt:lpstr>
      <vt:lpstr>PowerPoint Presentation</vt:lpstr>
      <vt:lpstr>Bloomberg New Energy Finance </vt:lpstr>
      <vt:lpstr>       Each megawatt of energy from a wind generator requires between 600 and 1000 kg of permanent magnets made of iron - boron - neodymium alloys </vt:lpstr>
      <vt:lpstr>1 kg of neodymium is needed for the hybrid engine of a hybrid car  15 kg of lanthanum for the batteries of these cars</vt:lpstr>
      <vt:lpstr> European Raw Materials Alliance  16,000 tonnes/year of rare earth magnets are imported by EU from China  98% of the EU’s needs  </vt:lpstr>
      <vt:lpstr>PowerPoint Presentation</vt:lpstr>
      <vt:lpstr>PowerPoint Presentation</vt:lpstr>
      <vt:lpstr>PowerPoint Presentation</vt:lpstr>
      <vt:lpstr>Kolwezi Mining Region - DRC</vt:lpstr>
      <vt:lpstr>PowerPoint Presentation</vt:lpstr>
      <vt:lpstr>EU ACTIONS ON RAW MATERIALS  </vt:lpstr>
      <vt:lpstr>Raw Materials Diplomacy </vt:lpstr>
      <vt:lpstr>PowerPoint Presentation</vt:lpstr>
      <vt:lpstr>PowerPoint Presentation</vt:lpstr>
      <vt:lpstr>PowerPoint Presentation</vt:lpstr>
      <vt:lpstr>European Partnerships   &amp; Social Dialogue </vt:lpstr>
      <vt:lpstr>PowerPoint Presentation</vt:lpstr>
      <vt:lpstr>Action Plan  on Critical Raw Materials Technological Substitution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CRITICAL  RAW MATERIALS</dc:title>
  <dc:creator>Dumitru Fornea</dc:creator>
  <cp:lastModifiedBy>Dumitru</cp:lastModifiedBy>
  <cp:revision>2</cp:revision>
  <dcterms:created xsi:type="dcterms:W3CDTF">2022-01-30T19:37:51Z</dcterms:created>
  <dcterms:modified xsi:type="dcterms:W3CDTF">2022-06-20T14:26:45Z</dcterms:modified>
</cp:coreProperties>
</file>