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7" r:id="rId4"/>
    <p:sldId id="270" r:id="rId5"/>
    <p:sldId id="268" r:id="rId6"/>
    <p:sldId id="271" r:id="rId7"/>
    <p:sldId id="274" r:id="rId8"/>
    <p:sldId id="275" r:id="rId9"/>
    <p:sldId id="276" r:id="rId10"/>
    <p:sldId id="266" r:id="rId11"/>
    <p:sldId id="263" r:id="rId12"/>
    <p:sldId id="264" r:id="rId13"/>
    <p:sldId id="265" r:id="rId14"/>
    <p:sldId id="273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5B3"/>
    <a:srgbClr val="03754F"/>
    <a:srgbClr val="2E754F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F6728-1E97-4B7A-B7AE-2869DA614EBA}" type="datetimeFigureOut">
              <a:rPr lang="hr-HR" smtClean="0"/>
              <a:t>19.6.2022.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59F28-6D0F-4A4E-864D-C8386B2EF0A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12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698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418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472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903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1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172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810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321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290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715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270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A0B7-BD64-4850-AFA2-5C09F662AFF2}" type="datetimeFigureOut">
              <a:rPr lang="de-AT" smtClean="0"/>
              <a:t>19.06.2022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3A76F-049C-47CB-8F77-FE075FEA36E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096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61536" y="785004"/>
            <a:ext cx="9468928" cy="293199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NEB?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154129"/>
            <a:ext cx="9144000" cy="1789471"/>
          </a:xfrm>
        </p:spPr>
        <p:txBody>
          <a:bodyPr>
            <a:normAutofit/>
          </a:bodyPr>
          <a:lstStyle/>
          <a:p>
            <a:endParaRPr lang="hr-HR" sz="2000" b="0" i="0" u="none" strike="noStrike" baseline="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hr-HR" sz="20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Blaženka Mičević, </a:t>
            </a:r>
            <a:r>
              <a:rPr lang="hr-HR" sz="2000" b="0" i="0" u="none" strike="noStrike" baseline="0" dirty="0" err="1">
                <a:solidFill>
                  <a:schemeClr val="bg1"/>
                </a:solidFill>
                <a:latin typeface="Georgia" panose="02040502050405020303" pitchFamily="18" charset="0"/>
              </a:rPr>
              <a:t>PhD</a:t>
            </a:r>
            <a:endParaRPr lang="hr-HR" sz="2000" b="0" i="0" u="none" strike="noStrike" baseline="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hr-HR" sz="20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AGRODET </a:t>
            </a:r>
            <a:r>
              <a:rPr lang="hr-HR" sz="2000" b="0" i="0" u="none" strike="noStrike" baseline="0" dirty="0" err="1">
                <a:solidFill>
                  <a:schemeClr val="bg1"/>
                </a:solidFill>
                <a:latin typeface="Georgia" panose="02040502050405020303" pitchFamily="18" charset="0"/>
              </a:rPr>
              <a:t>Ltd</a:t>
            </a:r>
            <a:r>
              <a:rPr lang="hr-H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founder</a:t>
            </a:r>
            <a:r>
              <a:rPr lang="hr-HR" sz="2000" dirty="0">
                <a:solidFill>
                  <a:schemeClr val="bg1"/>
                </a:solidFill>
                <a:latin typeface="Georgia" panose="02040502050405020303" pitchFamily="18" charset="0"/>
              </a:rPr>
              <a:t> &amp; CEO</a:t>
            </a:r>
          </a:p>
          <a:p>
            <a:r>
              <a:rPr lang="hr-HR" sz="20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CLGE </a:t>
            </a:r>
            <a:r>
              <a:rPr lang="hr-HR" sz="2000" b="0" i="0" u="none" strike="noStrike" baseline="0" dirty="0" err="1">
                <a:solidFill>
                  <a:schemeClr val="bg1"/>
                </a:solidFill>
                <a:latin typeface="Georgia" panose="02040502050405020303" pitchFamily="18" charset="0"/>
              </a:rPr>
              <a:t>representative</a:t>
            </a:r>
            <a:r>
              <a:rPr lang="hr-HR" sz="2000" b="0" i="0" u="none" strike="noStrike" baseline="0" dirty="0">
                <a:solidFill>
                  <a:schemeClr val="bg1"/>
                </a:solidFill>
                <a:latin typeface="Georgia" panose="02040502050405020303" pitchFamily="18" charset="0"/>
              </a:rPr>
              <a:t> CRO</a:t>
            </a:r>
            <a:endParaRPr lang="de-AT" sz="2000" dirty="0">
              <a:solidFill>
                <a:schemeClr val="bg1"/>
              </a:solidFill>
              <a:latin typeface="Georgia" panose="02040502050405020303" pitchFamily="18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12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934599"/>
            <a:ext cx="11665296" cy="42843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Take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responsibility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Speak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up</a:t>
            </a:r>
            <a:endParaRPr lang="hr-HR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(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your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voice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must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be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heard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because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of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others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)</a:t>
            </a:r>
          </a:p>
          <a:p>
            <a:pPr marL="0" indent="0" algn="ctr">
              <a:buNone/>
            </a:pPr>
            <a:endParaRPr lang="hr-HR" sz="4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You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have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obligation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</a:p>
          <a:p>
            <a:pPr marL="0" indent="0" algn="ctr">
              <a:buNone/>
            </a:pP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(to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your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knowledge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,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education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,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degrees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, to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your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self</a:t>
            </a:r>
            <a:r>
              <a:rPr lang="hr-HR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)</a:t>
            </a:r>
          </a:p>
          <a:p>
            <a:pPr marL="0" indent="0" algn="ctr">
              <a:buNone/>
            </a:pPr>
            <a:endParaRPr lang="hr-HR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no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longer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individual’s</a:t>
            </a:r>
            <a:r>
              <a:rPr lang="hr-HR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8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issue</a:t>
            </a:r>
            <a:endParaRPr lang="hr-HR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(</a:t>
            </a:r>
            <a:r>
              <a:rPr lang="hr-HR" sz="21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it</a:t>
            </a: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1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is</a:t>
            </a: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1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not</a:t>
            </a: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1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about</a:t>
            </a: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1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you</a:t>
            </a: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hr-HR" sz="21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anymore</a:t>
            </a:r>
            <a:r>
              <a:rPr lang="hr-HR" sz="2100" b="1" dirty="0">
                <a:solidFill>
                  <a:srgbClr val="FF0000"/>
                </a:solidFill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768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90862B-3C13-0E89-EEE7-EDD8538EB86E}"/>
              </a:ext>
            </a:extLst>
          </p:cNvPr>
          <p:cNvSpPr txBox="1">
            <a:spLocks noChangeArrowheads="1"/>
          </p:cNvSpPr>
          <p:nvPr/>
        </p:nvSpPr>
        <p:spPr>
          <a:xfrm>
            <a:off x="695865" y="284281"/>
            <a:ext cx="10972800" cy="4650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54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engineers</a:t>
            </a:r>
            <a:r>
              <a:rPr lang="hr-HR" sz="54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5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7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196374" y="295564"/>
            <a:ext cx="11799252" cy="5742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Strength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Knowledge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Power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Inclusivnes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Team </a:t>
            </a: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work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Empathy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Communication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Sharing</a:t>
            </a:r>
          </a:p>
          <a:p>
            <a:pPr marL="0" indent="0" algn="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Responsibility</a:t>
            </a: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Leadership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sz="3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538F4680-EC6D-569D-247D-FF2F26499BB3}"/>
              </a:ext>
            </a:extLst>
          </p:cNvPr>
          <p:cNvSpPr txBox="1"/>
          <p:nvPr/>
        </p:nvSpPr>
        <p:spPr>
          <a:xfrm>
            <a:off x="5339222" y="3167027"/>
            <a:ext cx="1513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Caring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F0F7F20-D099-2E63-4E8E-1E8BC83D546E}"/>
              </a:ext>
            </a:extLst>
          </p:cNvPr>
          <p:cNvSpPr txBox="1"/>
          <p:nvPr/>
        </p:nvSpPr>
        <p:spPr>
          <a:xfrm>
            <a:off x="8437417" y="357844"/>
            <a:ext cx="3163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Vulnerability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90EC5B6-61DB-9183-DCF8-4B9582F7B30E}"/>
              </a:ext>
            </a:extLst>
          </p:cNvPr>
          <p:cNvSpPr txBox="1"/>
          <p:nvPr/>
        </p:nvSpPr>
        <p:spPr>
          <a:xfrm>
            <a:off x="1770948" y="2437909"/>
            <a:ext cx="1840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Clarity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DF0CA630-0029-2659-837C-DB2362E78CCA}"/>
              </a:ext>
            </a:extLst>
          </p:cNvPr>
          <p:cNvSpPr txBox="1"/>
          <p:nvPr/>
        </p:nvSpPr>
        <p:spPr>
          <a:xfrm>
            <a:off x="2064328" y="980532"/>
            <a:ext cx="2849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Motivation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4C3EB09-1B73-D275-E036-03FA468D2886}"/>
              </a:ext>
            </a:extLst>
          </p:cNvPr>
          <p:cNvSpPr txBox="1"/>
          <p:nvPr/>
        </p:nvSpPr>
        <p:spPr>
          <a:xfrm>
            <a:off x="7029977" y="1534530"/>
            <a:ext cx="2849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Planning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45252125-D98D-3437-C32F-DA60A85638A9}"/>
              </a:ext>
            </a:extLst>
          </p:cNvPr>
          <p:cNvSpPr txBox="1"/>
          <p:nvPr/>
        </p:nvSpPr>
        <p:spPr>
          <a:xfrm>
            <a:off x="9368358" y="5334429"/>
            <a:ext cx="20697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Relations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5589CEFA-A241-F2A4-F238-FC544A2D363C}"/>
              </a:ext>
            </a:extLst>
          </p:cNvPr>
          <p:cNvSpPr txBox="1"/>
          <p:nvPr/>
        </p:nvSpPr>
        <p:spPr>
          <a:xfrm>
            <a:off x="1536181" y="5057430"/>
            <a:ext cx="18389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Stability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3EE64A6C-ED07-C77A-1EA2-F709742B52C7}"/>
              </a:ext>
            </a:extLst>
          </p:cNvPr>
          <p:cNvSpPr txBox="1"/>
          <p:nvPr/>
        </p:nvSpPr>
        <p:spPr>
          <a:xfrm>
            <a:off x="627609" y="4277041"/>
            <a:ext cx="34363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Understanding</a:t>
            </a:r>
            <a:r>
              <a:rPr lang="hr-HR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EDB5A180-1DF6-7721-1DA5-6BF2E5F0D499}"/>
              </a:ext>
            </a:extLst>
          </p:cNvPr>
          <p:cNvSpPr txBox="1"/>
          <p:nvPr/>
        </p:nvSpPr>
        <p:spPr>
          <a:xfrm>
            <a:off x="2946167" y="113087"/>
            <a:ext cx="34363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Openness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84E27D47-FA99-937B-FB58-356E934E616C}"/>
              </a:ext>
            </a:extLst>
          </p:cNvPr>
          <p:cNvSpPr txBox="1"/>
          <p:nvPr/>
        </p:nvSpPr>
        <p:spPr>
          <a:xfrm>
            <a:off x="8412818" y="3806393"/>
            <a:ext cx="33377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Encouragement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45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92857" y="801646"/>
            <a:ext cx="11799252" cy="4857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Synergy</a:t>
            </a: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Only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than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 NEB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will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successful</a:t>
            </a:r>
            <a:endParaRPr lang="hr-HR" sz="30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sz="5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3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196374" y="681487"/>
            <a:ext cx="11799252" cy="4719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Be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supportive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5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inclusive</a:t>
            </a: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!</a:t>
            </a:r>
          </a:p>
          <a:p>
            <a:pPr marL="0" indent="0" algn="ctr"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hr-HR" sz="5400" b="1" dirty="0">
                <a:solidFill>
                  <a:schemeClr val="bg1"/>
                </a:solidFill>
                <a:latin typeface="Georgia" panose="02040502050405020303" pitchFamily="18" charset="0"/>
              </a:rPr>
              <a:t>THANK YOU!</a:t>
            </a:r>
            <a:endParaRPr lang="hr-HR" sz="5400" i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r-HR" sz="3000" b="1" dirty="0">
                <a:solidFill>
                  <a:schemeClr val="bg1"/>
                </a:solidFill>
                <a:latin typeface="Georgia" panose="02040502050405020303" pitchFamily="18" charset="0"/>
              </a:rPr>
              <a:t>blazenka.micevic@agrodet.hr</a:t>
            </a: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hr-HR" sz="5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sz="5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0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93298" y="207033"/>
            <a:ext cx="11635350" cy="58832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2000" b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Few</a:t>
            </a:r>
            <a:r>
              <a:rPr lang="hr-HR" sz="20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000" b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facts</a:t>
            </a:r>
            <a:r>
              <a:rPr lang="hr-HR" sz="2000" b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:</a:t>
            </a:r>
            <a:endParaRPr lang="hr-HR" sz="2000" b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Engineering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work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is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a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basis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for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functioning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all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aspects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daily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life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</a:t>
            </a:r>
            <a:endParaRPr lang="hr-HR" sz="1600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six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million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European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Engineers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broad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variety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branches</a:t>
            </a:r>
            <a:r>
              <a:rPr lang="hr-HR" sz="1600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hr-HR" sz="2000" b="1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surveying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/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representation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women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surveying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many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countries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significantly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lower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relation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to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men</a:t>
            </a:r>
            <a:endParaRPr lang="hr-HR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0" algn="just"/>
            <a:endParaRPr lang="hr-HR" sz="2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742950" lvl="1" indent="-285750" algn="just"/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There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frequent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disparity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salaries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women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men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surveying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an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unequal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starting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position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for male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women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surveyors</a:t>
            </a:r>
            <a:endParaRPr lang="hr-HR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285750" lvl="0" indent="-285750" algn="just"/>
            <a:endParaRPr lang="hr-HR" sz="2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742950" lvl="1" indent="-285750" algn="just"/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Female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don’t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choose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occupation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because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stereotype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it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a „male“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occupation</a:t>
            </a:r>
            <a:endParaRPr lang="hr-HR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285750" lvl="0" indent="-285750" algn="just"/>
            <a:endParaRPr lang="hr-HR" sz="2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742950" lvl="1" indent="-285750" algn="just"/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There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lack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women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leadership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positions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lack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surveyors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who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would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a role model for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young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people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to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choose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hr-HR" sz="16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1600" dirty="0" err="1">
                <a:solidFill>
                  <a:schemeClr val="bg1"/>
                </a:solidFill>
                <a:latin typeface="Georgia" panose="02040502050405020303" pitchFamily="18" charset="0"/>
              </a:rPr>
              <a:t>profession</a:t>
            </a:r>
            <a:endParaRPr lang="hr-HR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742950" lvl="1" indent="-285750" algn="just"/>
            <a:endParaRPr lang="hr-HR" sz="16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Depending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on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branches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and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countries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15 - 30%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all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engineers</a:t>
            </a:r>
            <a:r>
              <a:rPr lang="hr-HR" sz="2000" b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are </a:t>
            </a:r>
            <a:r>
              <a:rPr lang="hr-HR" sz="2000" b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women</a:t>
            </a:r>
            <a:endParaRPr lang="hr-HR" sz="2000" dirty="0">
              <a:solidFill>
                <a:schemeClr val="bg1"/>
              </a:solidFill>
              <a:latin typeface="Georgia" panose="02040502050405020303" pitchFamily="18" charset="0"/>
              <a:ea typeface="Montserrat-Regular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hr-HR" sz="2000" b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6529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CLGE </a:t>
            </a:r>
            <a:r>
              <a:rPr lang="hr-HR" sz="36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Women</a:t>
            </a:r>
            <a:r>
              <a:rPr lang="hr-HR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36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36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surveying</a:t>
            </a:r>
            <a:r>
              <a:rPr lang="hr-HR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36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project</a:t>
            </a:r>
            <a:endParaRPr lang="hr-HR" sz="36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br>
              <a:rPr lang="hr-HR" sz="2400" dirty="0">
                <a:solidFill>
                  <a:srgbClr val="990000"/>
                </a:solidFill>
                <a:latin typeface="Georgia" panose="02040502050405020303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Because of the:</a:t>
            </a:r>
            <a:endParaRPr lang="hr-HR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salary gap, 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gender stereotypes 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non equal starting pos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</a:rPr>
              <a:t>i</a:t>
            </a:r>
            <a:r>
              <a:rPr lang="en-US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tion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 for female and male surveyor entrepreneurs 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lack of women role models in surveying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lack of women in leading position in surveying</a:t>
            </a:r>
            <a:endParaRPr lang="hr-HR" sz="2400" b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1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6529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CLGE </a:t>
            </a:r>
            <a:r>
              <a:rPr lang="hr-HR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Women</a:t>
            </a:r>
            <a:r>
              <a:rPr lang="hr-HR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</a:t>
            </a:r>
            <a:r>
              <a:rPr lang="hr-HR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surveying</a:t>
            </a:r>
            <a:r>
              <a:rPr lang="hr-HR" sz="44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hr-HR" sz="4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project</a:t>
            </a:r>
            <a:endParaRPr lang="hr-HR" sz="44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hr-HR" sz="2400" b="1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VISION 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- To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change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the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surveying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sector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and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perspective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of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women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in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surveying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through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education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entrepreneurship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and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empowerment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of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women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r-HR" sz="2400" b="1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GOALS: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  <a:tabLst>
                <a:tab pos="457200" algn="l"/>
              </a:tabLst>
            </a:pP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educate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the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women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surveyors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in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non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surveyors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field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such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as: marketing,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sales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comunication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project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management,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enterpreneurship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and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self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awerness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  <a:tabLst>
                <a:tab pos="457200" algn="l"/>
              </a:tabLst>
            </a:pP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educate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women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surveyors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in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field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of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new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technologies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in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STEAM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industry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  <a:tabLst>
                <a:tab pos="457200" algn="l"/>
              </a:tabLst>
            </a:pP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define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gender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equality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program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policies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in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public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and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private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sector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buFont typeface="+mj-lt"/>
              <a:buAutoNum type="arabicPeriod"/>
              <a:tabLst>
                <a:tab pos="457200" algn="l"/>
              </a:tabLst>
            </a:pP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define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a program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of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mentoring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and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networking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 fontAlgn="base">
              <a:spcAft>
                <a:spcPts val="12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To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raise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awerness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about</a:t>
            </a:r>
            <a:r>
              <a:rPr lang="hr-HR" sz="2400" dirty="0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chemeClr val="bg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surveyors</a:t>
            </a:r>
            <a:endParaRPr lang="hr-HR" sz="2400" dirty="0">
              <a:solidFill>
                <a:schemeClr val="bg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6529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r-HR" sz="2000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But,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predominantly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male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sector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what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ever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sector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i="1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IT’S NOT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all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data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and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numbers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and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how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will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attract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more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women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this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industry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or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decrease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pay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gap</a:t>
            </a:r>
            <a:endParaRPr lang="hr-HR" b="1" i="1" dirty="0">
              <a:solidFill>
                <a:schemeClr val="bg1"/>
              </a:solidFill>
              <a:latin typeface="Georgia" panose="02040502050405020303" pitchFamily="18" charset="0"/>
              <a:ea typeface="Montserrat-Regular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r-HR" sz="4000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is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also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about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struggling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visibility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taking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responsibility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self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awerness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imposter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sindrom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and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feeling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„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not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good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dirty="0" err="1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enough</a:t>
            </a:r>
            <a:r>
              <a:rPr lang="hr-HR" sz="40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“ </a:t>
            </a:r>
            <a:endParaRPr lang="hr-HR" sz="4000" b="1" dirty="0">
              <a:solidFill>
                <a:srgbClr val="00206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8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58354" cy="61722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If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engineering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„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are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all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same” (same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schools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colleges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degrees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most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struggling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to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be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heard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and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seen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most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don´t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want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on a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conference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speakers</a:t>
            </a:r>
            <a:r>
              <a:rPr lang="hr-HR" sz="4000" b="1" i="1" dirty="0">
                <a:solidFill>
                  <a:schemeClr val="bg1"/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panelists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executive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boards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most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women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nobody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listen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sz="4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hr-HR" sz="4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6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58354" cy="6172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hr-HR" sz="8000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8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</a:t>
            </a:r>
            <a:r>
              <a:rPr lang="hr-HR" sz="8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8000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is</a:t>
            </a:r>
            <a:r>
              <a:rPr lang="hr-HR" sz="8000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FEAR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F0D718F-4E84-D4EA-A1CB-91E7302FA1D0}"/>
              </a:ext>
            </a:extLst>
          </p:cNvPr>
          <p:cNvSpPr txBox="1"/>
          <p:nvPr/>
        </p:nvSpPr>
        <p:spPr>
          <a:xfrm>
            <a:off x="1483742" y="4028447"/>
            <a:ext cx="10360325" cy="855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H</a:t>
            </a:r>
            <a:r>
              <a:rPr lang="en-US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ow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many</a:t>
            </a: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packages</a:t>
            </a:r>
            <a:r>
              <a:rPr lang="en-US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does a woman with something to say carry on her back in a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backpack</a:t>
            </a:r>
            <a:r>
              <a:rPr lang="en-US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? </a:t>
            </a:r>
            <a:endParaRPr lang="hr-HR" sz="2400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042051C-738D-00D9-0588-4253C0CFD229}"/>
              </a:ext>
            </a:extLst>
          </p:cNvPr>
          <p:cNvSpPr txBox="1"/>
          <p:nvPr/>
        </p:nvSpPr>
        <p:spPr>
          <a:xfrm>
            <a:off x="756248" y="721655"/>
            <a:ext cx="10360325" cy="459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It´s</a:t>
            </a: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not</a:t>
            </a: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a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lack</a:t>
            </a: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proffesional</a:t>
            </a:r>
            <a:r>
              <a:rPr lang="hr-HR" sz="2400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sz="2400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knowledge</a:t>
            </a:r>
            <a:endParaRPr lang="hr-HR" sz="2400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58354" cy="6172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sz="4000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760038AF-1EBE-1352-7456-026B08B26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409" y="346364"/>
            <a:ext cx="4374488" cy="465429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7B66165C-6579-4AD3-A7A1-17C6F5D4B020}"/>
              </a:ext>
            </a:extLst>
          </p:cNvPr>
          <p:cNvSpPr txBox="1"/>
          <p:nvPr/>
        </p:nvSpPr>
        <p:spPr>
          <a:xfrm>
            <a:off x="270294" y="536282"/>
            <a:ext cx="3103128" cy="671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lack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self-confidence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p</a:t>
            </a:r>
            <a:r>
              <a:rPr lang="en-US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ackage</a:t>
            </a: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endParaRPr lang="hr-HR" b="1" i="1" dirty="0">
              <a:solidFill>
                <a:schemeClr val="bg1"/>
              </a:solidFill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28EDCF7C-09B2-D7FD-2B06-1C6397256C2F}"/>
              </a:ext>
            </a:extLst>
          </p:cNvPr>
          <p:cNvSpPr txBox="1"/>
          <p:nvPr/>
        </p:nvSpPr>
        <p:spPr>
          <a:xfrm>
            <a:off x="263352" y="1357294"/>
            <a:ext cx="3367875" cy="664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lacks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self-esteem package, </a:t>
            </a:r>
            <a:endParaRPr lang="hr-HR" b="1" i="1" dirty="0">
              <a:solidFill>
                <a:schemeClr val="bg1"/>
              </a:solidFill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0C90FA90-3FB9-FBC3-608F-211426A931B7}"/>
              </a:ext>
            </a:extLst>
          </p:cNvPr>
          <p:cNvSpPr txBox="1"/>
          <p:nvPr/>
        </p:nvSpPr>
        <p:spPr>
          <a:xfrm>
            <a:off x="8616185" y="339376"/>
            <a:ext cx="35758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too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fat</a:t>
            </a: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package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too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skinny</a:t>
            </a:r>
            <a:endParaRPr lang="hr-HR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A373D0CC-2A79-5586-803F-0A79EC5964AB}"/>
              </a:ext>
            </a:extLst>
          </p:cNvPr>
          <p:cNvSpPr txBox="1"/>
          <p:nvPr/>
        </p:nvSpPr>
        <p:spPr>
          <a:xfrm>
            <a:off x="3280246" y="5218033"/>
            <a:ext cx="61052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 I'm not good enough, </a:t>
            </a:r>
            <a:endParaRPr lang="hr-HR" b="1" i="1" dirty="0"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  <a:p>
            <a:pPr algn="ctr"/>
            <a:r>
              <a:rPr lang="en-US" b="1" i="1" dirty="0"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 </a:t>
            </a:r>
            <a:r>
              <a:rPr lang="hr-HR" b="1" i="1" dirty="0" err="1"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She´s</a:t>
            </a:r>
            <a:r>
              <a:rPr lang="en-US" b="1" i="1" dirty="0"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too beautiful to be smart,</a:t>
            </a:r>
            <a:endParaRPr lang="hr-HR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9E8080E4-70E9-E50D-867E-818105549E45}"/>
              </a:ext>
            </a:extLst>
          </p:cNvPr>
          <p:cNvSpPr txBox="1"/>
          <p:nvPr/>
        </p:nvSpPr>
        <p:spPr>
          <a:xfrm>
            <a:off x="201256" y="2436529"/>
            <a:ext cx="32058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Imposter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syndrome</a:t>
            </a:r>
            <a:endParaRPr lang="hr-HR" dirty="0"/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16834D18-7FBC-8ADF-B827-91EB5C12E1CA}"/>
              </a:ext>
            </a:extLst>
          </p:cNvPr>
          <p:cNvSpPr txBox="1"/>
          <p:nvPr/>
        </p:nvSpPr>
        <p:spPr>
          <a:xfrm>
            <a:off x="8355884" y="1383556"/>
            <a:ext cx="3679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 of hard partner, package of bad relationship</a:t>
            </a:r>
            <a:endParaRPr lang="hr-HR" dirty="0"/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97D6A719-0D65-BFEB-53DD-973076E2B1BF}"/>
              </a:ext>
            </a:extLst>
          </p:cNvPr>
          <p:cNvSpPr txBox="1"/>
          <p:nvPr/>
        </p:nvSpPr>
        <p:spPr>
          <a:xfrm>
            <a:off x="8322191" y="2571910"/>
            <a:ext cx="367965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 I'm not good enough mother, wife, a package of uncooked lunch, a package of unwashed laundry</a:t>
            </a:r>
            <a:endParaRPr lang="hr-HR" dirty="0"/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34AB805D-ED74-36F1-708F-4E1CBA36A589}"/>
              </a:ext>
            </a:extLst>
          </p:cNvPr>
          <p:cNvSpPr txBox="1"/>
          <p:nvPr/>
        </p:nvSpPr>
        <p:spPr>
          <a:xfrm>
            <a:off x="190150" y="3497682"/>
            <a:ext cx="3183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 package of unfulfilled expectations mostly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from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others </a:t>
            </a:r>
            <a:endParaRPr lang="hr-HR" dirty="0"/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E9CCC90D-E79F-8A01-BB59-2F173012C7D5}"/>
              </a:ext>
            </a:extLst>
          </p:cNvPr>
          <p:cNvSpPr txBox="1"/>
          <p:nvPr/>
        </p:nvSpPr>
        <p:spPr>
          <a:xfrm>
            <a:off x="8512341" y="4279986"/>
            <a:ext cx="36796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what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will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your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mother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say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,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package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what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will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your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mother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law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say</a:t>
            </a:r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465C7189-54FC-070D-ED41-BBB5F9680762}"/>
              </a:ext>
            </a:extLst>
          </p:cNvPr>
          <p:cNvSpPr txBox="1"/>
          <p:nvPr/>
        </p:nvSpPr>
        <p:spPr>
          <a:xfrm>
            <a:off x="1089891" y="1924638"/>
            <a:ext cx="10217797" cy="16312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sz="10000" dirty="0" err="1"/>
              <a:t>Wich</a:t>
            </a:r>
            <a:r>
              <a:rPr lang="hr-HR" sz="10000" dirty="0"/>
              <a:t> one </a:t>
            </a:r>
            <a:r>
              <a:rPr lang="hr-HR" sz="10000" dirty="0" err="1"/>
              <a:t>is</a:t>
            </a:r>
            <a:r>
              <a:rPr lang="hr-HR" sz="10000" dirty="0"/>
              <a:t> </a:t>
            </a:r>
            <a:r>
              <a:rPr lang="hr-HR" sz="10000" dirty="0" err="1"/>
              <a:t>yours</a:t>
            </a:r>
            <a:r>
              <a:rPr lang="hr-HR" sz="100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515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BEEC990-483C-C9EC-66D6-0DA558248187}"/>
              </a:ext>
            </a:extLst>
          </p:cNvPr>
          <p:cNvSpPr txBox="1">
            <a:spLocks noChangeArrowheads="1"/>
          </p:cNvSpPr>
          <p:nvPr/>
        </p:nvSpPr>
        <p:spPr>
          <a:xfrm>
            <a:off x="263352" y="339376"/>
            <a:ext cx="11658354" cy="5552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For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all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women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with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backpacks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It´s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not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ABOUT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you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it´s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about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people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and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society</a:t>
            </a:r>
            <a:endParaRPr lang="hr-HR" b="1" i="1" dirty="0">
              <a:solidFill>
                <a:schemeClr val="bg1"/>
              </a:solidFill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You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have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responsibility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to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share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knowledge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you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have</a:t>
            </a:r>
            <a:endParaRPr lang="hr-HR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Don´t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inclusive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for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others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but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exclusive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for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yourself</a:t>
            </a:r>
            <a:endParaRPr lang="hr-HR" b="1" i="1" dirty="0">
              <a:solidFill>
                <a:schemeClr val="bg1"/>
              </a:solidFill>
              <a:latin typeface="Georgia" panose="02040502050405020303" pitchFamily="18" charset="0"/>
              <a:ea typeface="Montserrat-Regular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„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It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is</a:t>
            </a:r>
            <a:r>
              <a:rPr lang="hr-HR" b="1" i="1" dirty="0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time </a:t>
            </a:r>
            <a:r>
              <a:rPr lang="hr-HR" b="1" i="1" dirty="0" err="1">
                <a:solidFill>
                  <a:schemeClr val="bg1"/>
                </a:solidFill>
                <a:effectLst/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of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Premier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League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– time to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play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on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field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not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to sit on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the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 </a:t>
            </a:r>
            <a:r>
              <a:rPr lang="hr-HR" b="1" i="1" dirty="0" err="1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bench</a:t>
            </a:r>
            <a:r>
              <a:rPr lang="hr-HR" b="1" i="1" dirty="0">
                <a:solidFill>
                  <a:schemeClr val="bg1"/>
                </a:solidFill>
                <a:latin typeface="Georgia" panose="02040502050405020303" pitchFamily="18" charset="0"/>
                <a:ea typeface="Montserrat-Regular"/>
                <a:cs typeface="Calibri" panose="020F0502020204030204" pitchFamily="34" charset="0"/>
              </a:rPr>
              <a:t>”</a:t>
            </a:r>
            <a:endParaRPr lang="hr-HR" sz="4000" b="1" i="1" dirty="0">
              <a:solidFill>
                <a:schemeClr val="bg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37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727</Words>
  <Application>Microsoft Office PowerPoint</Application>
  <PresentationFormat>Široki zaslon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Wingdings</vt:lpstr>
      <vt:lpstr>Office Theme</vt:lpstr>
      <vt:lpstr>Why women power is essential for the success of the NEB?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Leder Daphne</dc:creator>
  <cp:lastModifiedBy>blazenka.micevic@agrodet.hr</cp:lastModifiedBy>
  <cp:revision>35</cp:revision>
  <dcterms:created xsi:type="dcterms:W3CDTF">2022-06-08T11:13:17Z</dcterms:created>
  <dcterms:modified xsi:type="dcterms:W3CDTF">2022-06-19T19:06:07Z</dcterms:modified>
</cp:coreProperties>
</file>